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E7F038-5C9D-4B1C-9316-8CBAAC72C67A}" v="273" dt="2023-10-16T10:21:27.873"/>
    <p1510:client id="{7D28B647-F229-4DDF-8E71-F8A3169A027B}" v="295" dt="2023-10-16T11:11:45.7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Niesink" userId="17b63493afc2dbda" providerId="LiveId" clId="{7D28B647-F229-4DDF-8E71-F8A3169A027B}"/>
    <pc:docChg chg="undo custSel addSld modSld">
      <pc:chgData name="Tom Niesink" userId="17b63493afc2dbda" providerId="LiveId" clId="{7D28B647-F229-4DDF-8E71-F8A3169A027B}" dt="2023-10-16T11:11:45.716" v="301" actId="20577"/>
      <pc:docMkLst>
        <pc:docMk/>
      </pc:docMkLst>
      <pc:sldChg chg="addSp delSp modSp mod">
        <pc:chgData name="Tom Niesink" userId="17b63493afc2dbda" providerId="LiveId" clId="{7D28B647-F229-4DDF-8E71-F8A3169A027B}" dt="2023-10-16T10:53:15.128" v="266" actId="26606"/>
        <pc:sldMkLst>
          <pc:docMk/>
          <pc:sldMk cId="2035933368" sldId="257"/>
        </pc:sldMkLst>
        <pc:spChg chg="mod">
          <ac:chgData name="Tom Niesink" userId="17b63493afc2dbda" providerId="LiveId" clId="{7D28B647-F229-4DDF-8E71-F8A3169A027B}" dt="2023-10-16T10:53:15.128" v="266" actId="26606"/>
          <ac:spMkLst>
            <pc:docMk/>
            <pc:sldMk cId="2035933368" sldId="257"/>
            <ac:spMk id="2" creationId="{C62199C8-D2B4-B534-AED8-09C5B2F49272}"/>
          </ac:spMkLst>
        </pc:spChg>
        <pc:spChg chg="add del">
          <ac:chgData name="Tom Niesink" userId="17b63493afc2dbda" providerId="LiveId" clId="{7D28B647-F229-4DDF-8E71-F8A3169A027B}" dt="2023-10-16T10:53:15.128" v="266" actId="26606"/>
          <ac:spMkLst>
            <pc:docMk/>
            <pc:sldMk cId="2035933368" sldId="257"/>
            <ac:spMk id="35" creationId="{142D98E1-37D2-4470-BF74-845E897954C6}"/>
          </ac:spMkLst>
        </pc:spChg>
        <pc:spChg chg="add del">
          <ac:chgData name="Tom Niesink" userId="17b63493afc2dbda" providerId="LiveId" clId="{7D28B647-F229-4DDF-8E71-F8A3169A027B}" dt="2023-10-16T10:53:15.045" v="265" actId="26606"/>
          <ac:spMkLst>
            <pc:docMk/>
            <pc:sldMk cId="2035933368" sldId="257"/>
            <ac:spMk id="48" creationId="{142D98E1-37D2-4470-BF74-845E897954C6}"/>
          </ac:spMkLst>
        </pc:spChg>
        <pc:spChg chg="add">
          <ac:chgData name="Tom Niesink" userId="17b63493afc2dbda" providerId="LiveId" clId="{7D28B647-F229-4DDF-8E71-F8A3169A027B}" dt="2023-10-16T10:53:15.128" v="266" actId="26606"/>
          <ac:spMkLst>
            <pc:docMk/>
            <pc:sldMk cId="2035933368" sldId="257"/>
            <ac:spMk id="58" creationId="{142D98E1-37D2-4470-BF74-845E897954C6}"/>
          </ac:spMkLst>
        </pc:spChg>
        <pc:spChg chg="add">
          <ac:chgData name="Tom Niesink" userId="17b63493afc2dbda" providerId="LiveId" clId="{7D28B647-F229-4DDF-8E71-F8A3169A027B}" dt="2023-10-16T10:53:15.128" v="266" actId="26606"/>
          <ac:spMkLst>
            <pc:docMk/>
            <pc:sldMk cId="2035933368" sldId="257"/>
            <ac:spMk id="59" creationId="{3ED2C98F-B668-4CD9-862F-6BF4AE5D2743}"/>
          </ac:spMkLst>
        </pc:spChg>
        <pc:grpChg chg="add del">
          <ac:chgData name="Tom Niesink" userId="17b63493afc2dbda" providerId="LiveId" clId="{7D28B647-F229-4DDF-8E71-F8A3169A027B}" dt="2023-10-16T10:53:15.128" v="266" actId="26606"/>
          <ac:grpSpMkLst>
            <pc:docMk/>
            <pc:sldMk cId="2035933368" sldId="257"/>
            <ac:grpSpMk id="37" creationId="{6F3B5563-53C7-4E0A-A4B8-8E56453344EC}"/>
          </ac:grpSpMkLst>
        </pc:grpChg>
        <pc:grpChg chg="add del">
          <ac:chgData name="Tom Niesink" userId="17b63493afc2dbda" providerId="LiveId" clId="{7D28B647-F229-4DDF-8E71-F8A3169A027B}" dt="2023-10-16T10:53:15.045" v="265" actId="26606"/>
          <ac:grpSpMkLst>
            <pc:docMk/>
            <pc:sldMk cId="2035933368" sldId="257"/>
            <ac:grpSpMk id="50" creationId="{91868ACA-CC8C-4FA4-8E32-6DB1C7DA9E27}"/>
          </ac:grpSpMkLst>
        </pc:grpChg>
        <pc:graphicFrameChg chg="mod modGraphic">
          <ac:chgData name="Tom Niesink" userId="17b63493afc2dbda" providerId="LiveId" clId="{7D28B647-F229-4DDF-8E71-F8A3169A027B}" dt="2023-10-16T10:53:15.128" v="266" actId="26606"/>
          <ac:graphicFrameMkLst>
            <pc:docMk/>
            <pc:sldMk cId="2035933368" sldId="257"/>
            <ac:graphicFrameMk id="5" creationId="{400592C2-7BE0-D69C-EB85-A81D29FC9B6E}"/>
          </ac:graphicFrameMkLst>
        </pc:graphicFrameChg>
      </pc:sldChg>
      <pc:sldChg chg="modSp">
        <pc:chgData name="Tom Niesink" userId="17b63493afc2dbda" providerId="LiveId" clId="{7D28B647-F229-4DDF-8E71-F8A3169A027B}" dt="2023-10-16T11:11:45.716" v="301" actId="20577"/>
        <pc:sldMkLst>
          <pc:docMk/>
          <pc:sldMk cId="3880360924" sldId="258"/>
        </pc:sldMkLst>
        <pc:graphicFrameChg chg="mod">
          <ac:chgData name="Tom Niesink" userId="17b63493afc2dbda" providerId="LiveId" clId="{7D28B647-F229-4DDF-8E71-F8A3169A027B}" dt="2023-10-16T11:11:45.716" v="301" actId="20577"/>
          <ac:graphicFrameMkLst>
            <pc:docMk/>
            <pc:sldMk cId="3880360924" sldId="258"/>
            <ac:graphicFrameMk id="39" creationId="{F28FA73E-17AE-B98C-3AB4-43D0B6432446}"/>
          </ac:graphicFrameMkLst>
        </pc:graphicFrameChg>
      </pc:sldChg>
      <pc:sldChg chg="modSp new mod">
        <pc:chgData name="Tom Niesink" userId="17b63493afc2dbda" providerId="LiveId" clId="{7D28B647-F229-4DDF-8E71-F8A3169A027B}" dt="2023-10-16T10:21:40.720" v="183" actId="20577"/>
        <pc:sldMkLst>
          <pc:docMk/>
          <pc:sldMk cId="3697992415" sldId="263"/>
        </pc:sldMkLst>
        <pc:spChg chg="mod">
          <ac:chgData name="Tom Niesink" userId="17b63493afc2dbda" providerId="LiveId" clId="{7D28B647-F229-4DDF-8E71-F8A3169A027B}" dt="2023-10-16T10:08:44.893" v="12" actId="20577"/>
          <ac:spMkLst>
            <pc:docMk/>
            <pc:sldMk cId="3697992415" sldId="263"/>
            <ac:spMk id="2" creationId="{16AA27E2-D284-32C3-5CBC-33E526DB3A07}"/>
          </ac:spMkLst>
        </pc:spChg>
        <pc:spChg chg="mod">
          <ac:chgData name="Tom Niesink" userId="17b63493afc2dbda" providerId="LiveId" clId="{7D28B647-F229-4DDF-8E71-F8A3169A027B}" dt="2023-10-16T10:21:40.720" v="183" actId="20577"/>
          <ac:spMkLst>
            <pc:docMk/>
            <pc:sldMk cId="3697992415" sldId="263"/>
            <ac:spMk id="3" creationId="{48AA60E6-15BE-E085-E1E7-49E01AB52112}"/>
          </ac:spMkLst>
        </pc:spChg>
      </pc:sldChg>
      <pc:sldChg chg="modSp new mod">
        <pc:chgData name="Tom Niesink" userId="17b63493afc2dbda" providerId="LiveId" clId="{7D28B647-F229-4DDF-8E71-F8A3169A027B}" dt="2023-10-16T10:12:35.224" v="132" actId="20577"/>
        <pc:sldMkLst>
          <pc:docMk/>
          <pc:sldMk cId="3962014438" sldId="264"/>
        </pc:sldMkLst>
        <pc:spChg chg="mod">
          <ac:chgData name="Tom Niesink" userId="17b63493afc2dbda" providerId="LiveId" clId="{7D28B647-F229-4DDF-8E71-F8A3169A027B}" dt="2023-10-16T10:11:12.515" v="48" actId="20577"/>
          <ac:spMkLst>
            <pc:docMk/>
            <pc:sldMk cId="3962014438" sldId="264"/>
            <ac:spMk id="2" creationId="{F2A3FE33-F3B0-9B5E-FBD1-7906314AFDDB}"/>
          </ac:spMkLst>
        </pc:spChg>
        <pc:spChg chg="mod">
          <ac:chgData name="Tom Niesink" userId="17b63493afc2dbda" providerId="LiveId" clId="{7D28B647-F229-4DDF-8E71-F8A3169A027B}" dt="2023-10-16T10:12:35.224" v="132" actId="20577"/>
          <ac:spMkLst>
            <pc:docMk/>
            <pc:sldMk cId="3962014438" sldId="264"/>
            <ac:spMk id="3" creationId="{FB1A5A0A-A998-F7DA-AC5B-FA01B8A2FE20}"/>
          </ac:spMkLst>
        </pc:spChg>
      </pc:sldChg>
      <pc:sldChg chg="addSp delSp modSp new mod">
        <pc:chgData name="Tom Niesink" userId="17b63493afc2dbda" providerId="LiveId" clId="{7D28B647-F229-4DDF-8E71-F8A3169A027B}" dt="2023-10-16T10:15:11.531" v="173" actId="1076"/>
        <pc:sldMkLst>
          <pc:docMk/>
          <pc:sldMk cId="609735482" sldId="265"/>
        </pc:sldMkLst>
        <pc:spChg chg="del mod">
          <ac:chgData name="Tom Niesink" userId="17b63493afc2dbda" providerId="LiveId" clId="{7D28B647-F229-4DDF-8E71-F8A3169A027B}" dt="2023-10-16T10:13:47.804" v="142" actId="21"/>
          <ac:spMkLst>
            <pc:docMk/>
            <pc:sldMk cId="609735482" sldId="265"/>
            <ac:spMk id="2" creationId="{C1FB543F-3BD5-3C49-C558-8252F63D9814}"/>
          </ac:spMkLst>
        </pc:spChg>
        <pc:spChg chg="del">
          <ac:chgData name="Tom Niesink" userId="17b63493afc2dbda" providerId="LiveId" clId="{7D28B647-F229-4DDF-8E71-F8A3169A027B}" dt="2023-10-16T10:13:22.687" v="134" actId="22"/>
          <ac:spMkLst>
            <pc:docMk/>
            <pc:sldMk cId="609735482" sldId="265"/>
            <ac:spMk id="3" creationId="{30C5F879-D632-2925-5AE8-F4872D243F83}"/>
          </ac:spMkLst>
        </pc:spChg>
        <pc:spChg chg="add mod">
          <ac:chgData name="Tom Niesink" userId="17b63493afc2dbda" providerId="LiveId" clId="{7D28B647-F229-4DDF-8E71-F8A3169A027B}" dt="2023-10-16T10:15:11.531" v="173" actId="1076"/>
          <ac:spMkLst>
            <pc:docMk/>
            <pc:sldMk cId="609735482" sldId="265"/>
            <ac:spMk id="6" creationId="{A924BF67-4F0E-B55B-ADB6-76062B4EFE71}"/>
          </ac:spMkLst>
        </pc:spChg>
        <pc:picChg chg="add mod ord">
          <ac:chgData name="Tom Niesink" userId="17b63493afc2dbda" providerId="LiveId" clId="{7D28B647-F229-4DDF-8E71-F8A3169A027B}" dt="2023-10-16T10:14:02.018" v="145" actId="1076"/>
          <ac:picMkLst>
            <pc:docMk/>
            <pc:sldMk cId="609735482" sldId="265"/>
            <ac:picMk id="5" creationId="{DC2DDCC4-E40B-FBC6-C998-4E2864DC9E09}"/>
          </ac:picMkLst>
        </pc:picChg>
      </pc:sldChg>
      <pc:sldChg chg="modSp mod">
        <pc:chgData name="Tom Niesink" userId="17b63493afc2dbda" providerId="LiveId" clId="{7D28B647-F229-4DDF-8E71-F8A3169A027B}" dt="2023-10-16T10:21:34.483" v="182" actId="20577"/>
        <pc:sldMkLst>
          <pc:docMk/>
          <pc:sldMk cId="3189020263" sldId="266"/>
        </pc:sldMkLst>
        <pc:spChg chg="mod">
          <ac:chgData name="Tom Niesink" userId="17b63493afc2dbda" providerId="LiveId" clId="{7D28B647-F229-4DDF-8E71-F8A3169A027B}" dt="2023-10-16T10:21:34.483" v="182" actId="20577"/>
          <ac:spMkLst>
            <pc:docMk/>
            <pc:sldMk cId="3189020263" sldId="266"/>
            <ac:spMk id="3" creationId="{68FC98C6-4A66-1223-76E8-8DB6AD93D863}"/>
          </ac:spMkLst>
        </pc:spChg>
      </pc:sldChg>
      <pc:sldChg chg="addSp delSp modSp new mod setBg">
        <pc:chgData name="Tom Niesink" userId="17b63493afc2dbda" providerId="LiveId" clId="{7D28B647-F229-4DDF-8E71-F8A3169A027B}" dt="2023-10-16T10:17:57.818" v="181" actId="26606"/>
        <pc:sldMkLst>
          <pc:docMk/>
          <pc:sldMk cId="3124003125" sldId="267"/>
        </pc:sldMkLst>
        <pc:spChg chg="add del mod">
          <ac:chgData name="Tom Niesink" userId="17b63493afc2dbda" providerId="LiveId" clId="{7D28B647-F229-4DDF-8E71-F8A3169A027B}" dt="2023-10-16T10:17:40.120" v="178"/>
          <ac:spMkLst>
            <pc:docMk/>
            <pc:sldMk cId="3124003125" sldId="267"/>
            <ac:spMk id="2" creationId="{B9E656D8-38BA-4A18-7B0F-40E11127C091}"/>
          </ac:spMkLst>
        </pc:spChg>
        <pc:spChg chg="add">
          <ac:chgData name="Tom Niesink" userId="17b63493afc2dbda" providerId="LiveId" clId="{7D28B647-F229-4DDF-8E71-F8A3169A027B}" dt="2023-10-16T10:17:57.818" v="181" actId="26606"/>
          <ac:spMkLst>
            <pc:docMk/>
            <pc:sldMk cId="3124003125" sldId="267"/>
            <ac:spMk id="1031" creationId="{A5D0B0D3-D735-4619-AA45-B57B791E1744}"/>
          </ac:spMkLst>
        </pc:spChg>
        <pc:picChg chg="add mod">
          <ac:chgData name="Tom Niesink" userId="17b63493afc2dbda" providerId="LiveId" clId="{7D28B647-F229-4DDF-8E71-F8A3169A027B}" dt="2023-10-16T10:17:57.818" v="181" actId="26606"/>
          <ac:picMkLst>
            <pc:docMk/>
            <pc:sldMk cId="3124003125" sldId="267"/>
            <ac:picMk id="1026" creationId="{84D683AD-EACB-1286-03E6-3A78A6E8BC9A}"/>
          </ac:picMkLst>
        </pc:picChg>
      </pc:sldChg>
    </pc:docChg>
  </pc:docChgLst>
  <pc:docChgLst>
    <pc:chgData name="Mees Van de kuil" userId="30e541aaaea0fe8f" providerId="LiveId" clId="{79E7F038-5C9D-4B1C-9316-8CBAAC72C67A}"/>
    <pc:docChg chg="undo custSel addSld modSld">
      <pc:chgData name="Mees Van de kuil" userId="30e541aaaea0fe8f" providerId="LiveId" clId="{79E7F038-5C9D-4B1C-9316-8CBAAC72C67A}" dt="2023-10-16T10:21:27.873" v="274" actId="20577"/>
      <pc:docMkLst>
        <pc:docMk/>
      </pc:docMkLst>
      <pc:sldChg chg="addSp modSp mod setBg">
        <pc:chgData name="Mees Van de kuil" userId="30e541aaaea0fe8f" providerId="LiveId" clId="{79E7F038-5C9D-4B1C-9316-8CBAAC72C67A}" dt="2023-10-16T10:14:25.825" v="0" actId="26606"/>
        <pc:sldMkLst>
          <pc:docMk/>
          <pc:sldMk cId="3962014438" sldId="264"/>
        </pc:sldMkLst>
        <pc:spChg chg="mod">
          <ac:chgData name="Mees Van de kuil" userId="30e541aaaea0fe8f" providerId="LiveId" clId="{79E7F038-5C9D-4B1C-9316-8CBAAC72C67A}" dt="2023-10-16T10:14:25.825" v="0" actId="26606"/>
          <ac:spMkLst>
            <pc:docMk/>
            <pc:sldMk cId="3962014438" sldId="264"/>
            <ac:spMk id="2" creationId="{F2A3FE33-F3B0-9B5E-FBD1-7906314AFDDB}"/>
          </ac:spMkLst>
        </pc:spChg>
        <pc:spChg chg="mod">
          <ac:chgData name="Mees Van de kuil" userId="30e541aaaea0fe8f" providerId="LiveId" clId="{79E7F038-5C9D-4B1C-9316-8CBAAC72C67A}" dt="2023-10-16T10:14:25.825" v="0" actId="26606"/>
          <ac:spMkLst>
            <pc:docMk/>
            <pc:sldMk cId="3962014438" sldId="264"/>
            <ac:spMk id="3" creationId="{FB1A5A0A-A998-F7DA-AC5B-FA01B8A2FE20}"/>
          </ac:spMkLst>
        </pc:spChg>
        <pc:spChg chg="add">
          <ac:chgData name="Mees Van de kuil" userId="30e541aaaea0fe8f" providerId="LiveId" clId="{79E7F038-5C9D-4B1C-9316-8CBAAC72C67A}" dt="2023-10-16T10:14:25.825" v="0" actId="26606"/>
          <ac:spMkLst>
            <pc:docMk/>
            <pc:sldMk cId="3962014438" sldId="264"/>
            <ac:spMk id="10" creationId="{A5D0B0D3-D735-4619-AA45-B57B791E1744}"/>
          </ac:spMkLst>
        </pc:spChg>
        <pc:spChg chg="add">
          <ac:chgData name="Mees Van de kuil" userId="30e541aaaea0fe8f" providerId="LiveId" clId="{79E7F038-5C9D-4B1C-9316-8CBAAC72C67A}" dt="2023-10-16T10:14:25.825" v="0" actId="26606"/>
          <ac:spMkLst>
            <pc:docMk/>
            <pc:sldMk cId="3962014438" sldId="264"/>
            <ac:spMk id="12" creationId="{D1DEB8A1-0BB8-48FD-8739-36D42B5F2E9C}"/>
          </ac:spMkLst>
        </pc:spChg>
        <pc:spChg chg="add">
          <ac:chgData name="Mees Van de kuil" userId="30e541aaaea0fe8f" providerId="LiveId" clId="{79E7F038-5C9D-4B1C-9316-8CBAAC72C67A}" dt="2023-10-16T10:14:25.825" v="0" actId="26606"/>
          <ac:spMkLst>
            <pc:docMk/>
            <pc:sldMk cId="3962014438" sldId="264"/>
            <ac:spMk id="22" creationId="{8E888BFA-FA2E-44AF-9D7B-16D609CD43A8}"/>
          </ac:spMkLst>
        </pc:spChg>
        <pc:grpChg chg="add">
          <ac:chgData name="Mees Van de kuil" userId="30e541aaaea0fe8f" providerId="LiveId" clId="{79E7F038-5C9D-4B1C-9316-8CBAAC72C67A}" dt="2023-10-16T10:14:25.825" v="0" actId="26606"/>
          <ac:grpSpMkLst>
            <pc:docMk/>
            <pc:sldMk cId="3962014438" sldId="264"/>
            <ac:grpSpMk id="14" creationId="{06B4C967-D337-479B-87CA-7587B7FCFF5E}"/>
          </ac:grpSpMkLst>
        </pc:grpChg>
        <pc:grpChg chg="add">
          <ac:chgData name="Mees Van de kuil" userId="30e541aaaea0fe8f" providerId="LiveId" clId="{79E7F038-5C9D-4B1C-9316-8CBAAC72C67A}" dt="2023-10-16T10:14:25.825" v="0" actId="26606"/>
          <ac:grpSpMkLst>
            <pc:docMk/>
            <pc:sldMk cId="3962014438" sldId="264"/>
            <ac:grpSpMk id="24" creationId="{67CE019E-45F4-43D5-9AB7-9B668C6E6AD6}"/>
          </ac:grpSpMkLst>
        </pc:grpChg>
        <pc:picChg chg="add">
          <ac:chgData name="Mees Van de kuil" userId="30e541aaaea0fe8f" providerId="LiveId" clId="{79E7F038-5C9D-4B1C-9316-8CBAAC72C67A}" dt="2023-10-16T10:14:25.825" v="0" actId="26606"/>
          <ac:picMkLst>
            <pc:docMk/>
            <pc:sldMk cId="3962014438" sldId="264"/>
            <ac:picMk id="7" creationId="{4F0A66F8-A463-E750-BBA8-738EECC36693}"/>
          </ac:picMkLst>
        </pc:picChg>
      </pc:sldChg>
      <pc:sldChg chg="addSp delSp modSp mod setBg">
        <pc:chgData name="Mees Van de kuil" userId="30e541aaaea0fe8f" providerId="LiveId" clId="{79E7F038-5C9D-4B1C-9316-8CBAAC72C67A}" dt="2023-10-16T10:21:27.873" v="274" actId="20577"/>
        <pc:sldMkLst>
          <pc:docMk/>
          <pc:sldMk cId="609735482" sldId="265"/>
        </pc:sldMkLst>
        <pc:spChg chg="mod">
          <ac:chgData name="Mees Van de kuil" userId="30e541aaaea0fe8f" providerId="LiveId" clId="{79E7F038-5C9D-4B1C-9316-8CBAAC72C67A}" dt="2023-10-16T10:21:27.873" v="274" actId="20577"/>
          <ac:spMkLst>
            <pc:docMk/>
            <pc:sldMk cId="609735482" sldId="265"/>
            <ac:spMk id="6" creationId="{A924BF67-4F0E-B55B-ADB6-76062B4EFE71}"/>
          </ac:spMkLst>
        </pc:spChg>
        <pc:spChg chg="add del">
          <ac:chgData name="Mees Van de kuil" userId="30e541aaaea0fe8f" providerId="LiveId" clId="{79E7F038-5C9D-4B1C-9316-8CBAAC72C67A}" dt="2023-10-16T10:21:14.452" v="271" actId="26606"/>
          <ac:spMkLst>
            <pc:docMk/>
            <pc:sldMk cId="609735482" sldId="265"/>
            <ac:spMk id="11" creationId="{2F9C493A-9F03-49B4-B3FB-19CE5AC115BE}"/>
          </ac:spMkLst>
        </pc:spChg>
        <pc:spChg chg="add del">
          <ac:chgData name="Mees Van de kuil" userId="30e541aaaea0fe8f" providerId="LiveId" clId="{79E7F038-5C9D-4B1C-9316-8CBAAC72C67A}" dt="2023-10-16T10:21:14.452" v="271" actId="26606"/>
          <ac:spMkLst>
            <pc:docMk/>
            <pc:sldMk cId="609735482" sldId="265"/>
            <ac:spMk id="13" creationId="{90A46C7D-C1BB-49B8-8D37-39742820E964}"/>
          </ac:spMkLst>
        </pc:spChg>
        <pc:spChg chg="add del">
          <ac:chgData name="Mees Van de kuil" userId="30e541aaaea0fe8f" providerId="LiveId" clId="{79E7F038-5C9D-4B1C-9316-8CBAAC72C67A}" dt="2023-10-16T10:21:14.452" v="271" actId="26606"/>
          <ac:spMkLst>
            <pc:docMk/>
            <pc:sldMk cId="609735482" sldId="265"/>
            <ac:spMk id="23" creationId="{55820E42-2F9D-41EF-B67F-522A133B3373}"/>
          </ac:spMkLst>
        </pc:spChg>
        <pc:spChg chg="add">
          <ac:chgData name="Mees Van de kuil" userId="30e541aaaea0fe8f" providerId="LiveId" clId="{79E7F038-5C9D-4B1C-9316-8CBAAC72C67A}" dt="2023-10-16T10:21:14.452" v="271" actId="26606"/>
          <ac:spMkLst>
            <pc:docMk/>
            <pc:sldMk cId="609735482" sldId="265"/>
            <ac:spMk id="37" creationId="{435959F4-53DA-47FF-BC24-1E5B75C69876}"/>
          </ac:spMkLst>
        </pc:spChg>
        <pc:spChg chg="add">
          <ac:chgData name="Mees Van de kuil" userId="30e541aaaea0fe8f" providerId="LiveId" clId="{79E7F038-5C9D-4B1C-9316-8CBAAC72C67A}" dt="2023-10-16T10:21:14.452" v="271" actId="26606"/>
          <ac:spMkLst>
            <pc:docMk/>
            <pc:sldMk cId="609735482" sldId="265"/>
            <ac:spMk id="48" creationId="{59226104-0061-4319-8237-9C001BF85D49}"/>
          </ac:spMkLst>
        </pc:spChg>
        <pc:spChg chg="add">
          <ac:chgData name="Mees Van de kuil" userId="30e541aaaea0fe8f" providerId="LiveId" clId="{79E7F038-5C9D-4B1C-9316-8CBAAC72C67A}" dt="2023-10-16T10:21:14.452" v="271" actId="26606"/>
          <ac:spMkLst>
            <pc:docMk/>
            <pc:sldMk cId="609735482" sldId="265"/>
            <ac:spMk id="58" creationId="{E20BB609-EF92-42DB-836C-0699A590B5CF}"/>
          </ac:spMkLst>
        </pc:spChg>
        <pc:spChg chg="add">
          <ac:chgData name="Mees Van de kuil" userId="30e541aaaea0fe8f" providerId="LiveId" clId="{79E7F038-5C9D-4B1C-9316-8CBAAC72C67A}" dt="2023-10-16T10:21:14.452" v="271" actId="26606"/>
          <ac:spMkLst>
            <pc:docMk/>
            <pc:sldMk cId="609735482" sldId="265"/>
            <ac:spMk id="68" creationId="{11E84B46-9597-410B-A51F-E2E0F2FAFB5B}"/>
          </ac:spMkLst>
        </pc:spChg>
        <pc:grpChg chg="add del">
          <ac:chgData name="Mees Van de kuil" userId="30e541aaaea0fe8f" providerId="LiveId" clId="{79E7F038-5C9D-4B1C-9316-8CBAAC72C67A}" dt="2023-10-16T10:21:14.452" v="271" actId="26606"/>
          <ac:grpSpMkLst>
            <pc:docMk/>
            <pc:sldMk cId="609735482" sldId="265"/>
            <ac:grpSpMk id="15" creationId="{61BBAB6F-65E6-4E2B-B363-6AB27C84E0C1}"/>
          </ac:grpSpMkLst>
        </pc:grpChg>
        <pc:grpChg chg="add del">
          <ac:chgData name="Mees Van de kuil" userId="30e541aaaea0fe8f" providerId="LiveId" clId="{79E7F038-5C9D-4B1C-9316-8CBAAC72C67A}" dt="2023-10-16T10:21:14.452" v="271" actId="26606"/>
          <ac:grpSpMkLst>
            <pc:docMk/>
            <pc:sldMk cId="609735482" sldId="265"/>
            <ac:grpSpMk id="25" creationId="{13D9BC31-B57D-4933-AD83-94F462D4C2F9}"/>
          </ac:grpSpMkLst>
        </pc:grpChg>
        <pc:grpChg chg="add">
          <ac:chgData name="Mees Van de kuil" userId="30e541aaaea0fe8f" providerId="LiveId" clId="{79E7F038-5C9D-4B1C-9316-8CBAAC72C67A}" dt="2023-10-16T10:21:14.452" v="271" actId="26606"/>
          <ac:grpSpMkLst>
            <pc:docMk/>
            <pc:sldMk cId="609735482" sldId="265"/>
            <ac:grpSpMk id="39" creationId="{A7CF83E8-F6F0-41E3-B580-7412A04DDFB5}"/>
          </ac:grpSpMkLst>
        </pc:grpChg>
        <pc:grpChg chg="add">
          <ac:chgData name="Mees Van de kuil" userId="30e541aaaea0fe8f" providerId="LiveId" clId="{79E7F038-5C9D-4B1C-9316-8CBAAC72C67A}" dt="2023-10-16T10:21:14.452" v="271" actId="26606"/>
          <ac:grpSpMkLst>
            <pc:docMk/>
            <pc:sldMk cId="609735482" sldId="265"/>
            <ac:grpSpMk id="50" creationId="{51B01909-73B8-4486-A749-C643B1D7E361}"/>
          </ac:grpSpMkLst>
        </pc:grpChg>
        <pc:grpChg chg="add">
          <ac:chgData name="Mees Van de kuil" userId="30e541aaaea0fe8f" providerId="LiveId" clId="{79E7F038-5C9D-4B1C-9316-8CBAAC72C67A}" dt="2023-10-16T10:21:14.452" v="271" actId="26606"/>
          <ac:grpSpMkLst>
            <pc:docMk/>
            <pc:sldMk cId="609735482" sldId="265"/>
            <ac:grpSpMk id="60" creationId="{674FBD09-398F-4886-8D52-3CCAB16ED12F}"/>
          </ac:grpSpMkLst>
        </pc:grpChg>
        <pc:grpChg chg="add">
          <ac:chgData name="Mees Van de kuil" userId="30e541aaaea0fe8f" providerId="LiveId" clId="{79E7F038-5C9D-4B1C-9316-8CBAAC72C67A}" dt="2023-10-16T10:21:14.452" v="271" actId="26606"/>
          <ac:grpSpMkLst>
            <pc:docMk/>
            <pc:sldMk cId="609735482" sldId="265"/>
            <ac:grpSpMk id="70" creationId="{3D4FD378-E29E-4996-A8B0-11E2368A6E83}"/>
          </ac:grpSpMkLst>
        </pc:grpChg>
        <pc:picChg chg="mod ord">
          <ac:chgData name="Mees Van de kuil" userId="30e541aaaea0fe8f" providerId="LiveId" clId="{79E7F038-5C9D-4B1C-9316-8CBAAC72C67A}" dt="2023-10-16T10:21:14.452" v="271" actId="26606"/>
          <ac:picMkLst>
            <pc:docMk/>
            <pc:sldMk cId="609735482" sldId="265"/>
            <ac:picMk id="5" creationId="{DC2DDCC4-E40B-FBC6-C998-4E2864DC9E09}"/>
          </ac:picMkLst>
        </pc:picChg>
      </pc:sldChg>
      <pc:sldChg chg="addSp modSp new mod setBg">
        <pc:chgData name="Mees Van de kuil" userId="30e541aaaea0fe8f" providerId="LiveId" clId="{79E7F038-5C9D-4B1C-9316-8CBAAC72C67A}" dt="2023-10-16T10:18:37.741" v="201" actId="26606"/>
        <pc:sldMkLst>
          <pc:docMk/>
          <pc:sldMk cId="3189020263" sldId="266"/>
        </pc:sldMkLst>
        <pc:spChg chg="mod">
          <ac:chgData name="Mees Van de kuil" userId="30e541aaaea0fe8f" providerId="LiveId" clId="{79E7F038-5C9D-4B1C-9316-8CBAAC72C67A}" dt="2023-10-16T10:18:37.741" v="201" actId="26606"/>
          <ac:spMkLst>
            <pc:docMk/>
            <pc:sldMk cId="3189020263" sldId="266"/>
            <ac:spMk id="2" creationId="{7B77658F-96F7-B365-28F3-B750AEB918D9}"/>
          </ac:spMkLst>
        </pc:spChg>
        <pc:spChg chg="mod">
          <ac:chgData name="Mees Van de kuil" userId="30e541aaaea0fe8f" providerId="LiveId" clId="{79E7F038-5C9D-4B1C-9316-8CBAAC72C67A}" dt="2023-10-16T10:18:37.741" v="201" actId="26606"/>
          <ac:spMkLst>
            <pc:docMk/>
            <pc:sldMk cId="3189020263" sldId="266"/>
            <ac:spMk id="3" creationId="{68FC98C6-4A66-1223-76E8-8DB6AD93D863}"/>
          </ac:spMkLst>
        </pc:spChg>
        <pc:spChg chg="add">
          <ac:chgData name="Mees Van de kuil" userId="30e541aaaea0fe8f" providerId="LiveId" clId="{79E7F038-5C9D-4B1C-9316-8CBAAC72C67A}" dt="2023-10-16T10:18:37.741" v="201" actId="26606"/>
          <ac:spMkLst>
            <pc:docMk/>
            <pc:sldMk cId="3189020263" sldId="266"/>
            <ac:spMk id="9" creationId="{2F9C493A-9F03-49B4-B3FB-19CE5AC115BE}"/>
          </ac:spMkLst>
        </pc:spChg>
        <pc:spChg chg="add">
          <ac:chgData name="Mees Van de kuil" userId="30e541aaaea0fe8f" providerId="LiveId" clId="{79E7F038-5C9D-4B1C-9316-8CBAAC72C67A}" dt="2023-10-16T10:18:37.741" v="201" actId="26606"/>
          <ac:spMkLst>
            <pc:docMk/>
            <pc:sldMk cId="3189020263" sldId="266"/>
            <ac:spMk id="11" creationId="{90A46C7D-C1BB-49B8-8D37-39742820E964}"/>
          </ac:spMkLst>
        </pc:spChg>
        <pc:spChg chg="add">
          <ac:chgData name="Mees Van de kuil" userId="30e541aaaea0fe8f" providerId="LiveId" clId="{79E7F038-5C9D-4B1C-9316-8CBAAC72C67A}" dt="2023-10-16T10:18:37.741" v="201" actId="26606"/>
          <ac:spMkLst>
            <pc:docMk/>
            <pc:sldMk cId="3189020263" sldId="266"/>
            <ac:spMk id="21" creationId="{55820E42-2F9D-41EF-B67F-522A133B3373}"/>
          </ac:spMkLst>
        </pc:spChg>
        <pc:grpChg chg="add">
          <ac:chgData name="Mees Van de kuil" userId="30e541aaaea0fe8f" providerId="LiveId" clId="{79E7F038-5C9D-4B1C-9316-8CBAAC72C67A}" dt="2023-10-16T10:18:37.741" v="201" actId="26606"/>
          <ac:grpSpMkLst>
            <pc:docMk/>
            <pc:sldMk cId="3189020263" sldId="266"/>
            <ac:grpSpMk id="13" creationId="{61BBAB6F-65E6-4E2B-B363-6AB27C84E0C1}"/>
          </ac:grpSpMkLst>
        </pc:grpChg>
        <pc:grpChg chg="add">
          <ac:chgData name="Mees Van de kuil" userId="30e541aaaea0fe8f" providerId="LiveId" clId="{79E7F038-5C9D-4B1C-9316-8CBAAC72C67A}" dt="2023-10-16T10:18:37.741" v="201" actId="26606"/>
          <ac:grpSpMkLst>
            <pc:docMk/>
            <pc:sldMk cId="3189020263" sldId="266"/>
            <ac:grpSpMk id="23" creationId="{13D9BC31-B57D-4933-AD83-94F462D4C2F9}"/>
          </ac:grpSpMkLst>
        </pc:grpChg>
        <pc:picChg chg="add">
          <ac:chgData name="Mees Van de kuil" userId="30e541aaaea0fe8f" providerId="LiveId" clId="{79E7F038-5C9D-4B1C-9316-8CBAAC72C67A}" dt="2023-10-16T10:18:37.741" v="201" actId="26606"/>
          <ac:picMkLst>
            <pc:docMk/>
            <pc:sldMk cId="3189020263" sldId="266"/>
            <ac:picMk id="5" creationId="{74AE8405-D0FD-4BC5-EFAA-93302748138C}"/>
          </ac:picMkLst>
        </pc:picChg>
      </pc:sldChg>
      <pc:sldChg chg="addSp delSp modSp new mod setBg">
        <pc:chgData name="Mees Van de kuil" userId="30e541aaaea0fe8f" providerId="LiveId" clId="{79E7F038-5C9D-4B1C-9316-8CBAAC72C67A}" dt="2023-10-16T10:19:55.175" v="254" actId="26606"/>
        <pc:sldMkLst>
          <pc:docMk/>
          <pc:sldMk cId="3505599538" sldId="268"/>
        </pc:sldMkLst>
        <pc:spChg chg="mod">
          <ac:chgData name="Mees Van de kuil" userId="30e541aaaea0fe8f" providerId="LiveId" clId="{79E7F038-5C9D-4B1C-9316-8CBAAC72C67A}" dt="2023-10-16T10:19:55.175" v="254" actId="26606"/>
          <ac:spMkLst>
            <pc:docMk/>
            <pc:sldMk cId="3505599538" sldId="268"/>
            <ac:spMk id="2" creationId="{03778143-9C10-718F-0203-908E5FDA9FDD}"/>
          </ac:spMkLst>
        </pc:spChg>
        <pc:spChg chg="del mod">
          <ac:chgData name="Mees Van de kuil" userId="30e541aaaea0fe8f" providerId="LiveId" clId="{79E7F038-5C9D-4B1C-9316-8CBAAC72C67A}" dt="2023-10-16T10:19:55.175" v="254" actId="26606"/>
          <ac:spMkLst>
            <pc:docMk/>
            <pc:sldMk cId="3505599538" sldId="268"/>
            <ac:spMk id="3" creationId="{7B152256-553E-EC54-3DBF-3DE4E2EFF43C}"/>
          </ac:spMkLst>
        </pc:spChg>
        <pc:spChg chg="add del">
          <ac:chgData name="Mees Van de kuil" userId="30e541aaaea0fe8f" providerId="LiveId" clId="{79E7F038-5C9D-4B1C-9316-8CBAAC72C67A}" dt="2023-10-16T10:19:55.080" v="253" actId="26606"/>
          <ac:spMkLst>
            <pc:docMk/>
            <pc:sldMk cId="3505599538" sldId="268"/>
            <ac:spMk id="9" creationId="{2F9C493A-9F03-49B4-B3FB-19CE5AC115BE}"/>
          </ac:spMkLst>
        </pc:spChg>
        <pc:spChg chg="add del">
          <ac:chgData name="Mees Van de kuil" userId="30e541aaaea0fe8f" providerId="LiveId" clId="{79E7F038-5C9D-4B1C-9316-8CBAAC72C67A}" dt="2023-10-16T10:19:55.080" v="253" actId="26606"/>
          <ac:spMkLst>
            <pc:docMk/>
            <pc:sldMk cId="3505599538" sldId="268"/>
            <ac:spMk id="11" creationId="{90A46C7D-C1BB-49B8-8D37-39742820E964}"/>
          </ac:spMkLst>
        </pc:spChg>
        <pc:spChg chg="add del">
          <ac:chgData name="Mees Van de kuil" userId="30e541aaaea0fe8f" providerId="LiveId" clId="{79E7F038-5C9D-4B1C-9316-8CBAAC72C67A}" dt="2023-10-16T10:19:55.080" v="253" actId="26606"/>
          <ac:spMkLst>
            <pc:docMk/>
            <pc:sldMk cId="3505599538" sldId="268"/>
            <ac:spMk id="21" creationId="{55820E42-2F9D-41EF-B67F-522A133B3373}"/>
          </ac:spMkLst>
        </pc:spChg>
        <pc:spChg chg="add">
          <ac:chgData name="Mees Van de kuil" userId="30e541aaaea0fe8f" providerId="LiveId" clId="{79E7F038-5C9D-4B1C-9316-8CBAAC72C67A}" dt="2023-10-16T10:19:55.175" v="254" actId="26606"/>
          <ac:spMkLst>
            <pc:docMk/>
            <pc:sldMk cId="3505599538" sldId="268"/>
            <ac:spMk id="32" creationId="{2F9C493A-9F03-49B4-B3FB-19CE5AC115BE}"/>
          </ac:spMkLst>
        </pc:spChg>
        <pc:spChg chg="add">
          <ac:chgData name="Mees Van de kuil" userId="30e541aaaea0fe8f" providerId="LiveId" clId="{79E7F038-5C9D-4B1C-9316-8CBAAC72C67A}" dt="2023-10-16T10:19:55.175" v="254" actId="26606"/>
          <ac:spMkLst>
            <pc:docMk/>
            <pc:sldMk cId="3505599538" sldId="268"/>
            <ac:spMk id="38" creationId="{90A46C7D-C1BB-49B8-8D37-39742820E964}"/>
          </ac:spMkLst>
        </pc:spChg>
        <pc:grpChg chg="add del">
          <ac:chgData name="Mees Van de kuil" userId="30e541aaaea0fe8f" providerId="LiveId" clId="{79E7F038-5C9D-4B1C-9316-8CBAAC72C67A}" dt="2023-10-16T10:19:55.080" v="253" actId="26606"/>
          <ac:grpSpMkLst>
            <pc:docMk/>
            <pc:sldMk cId="3505599538" sldId="268"/>
            <ac:grpSpMk id="13" creationId="{61BBAB6F-65E6-4E2B-B363-6AB27C84E0C1}"/>
          </ac:grpSpMkLst>
        </pc:grpChg>
        <pc:grpChg chg="add del">
          <ac:chgData name="Mees Van de kuil" userId="30e541aaaea0fe8f" providerId="LiveId" clId="{79E7F038-5C9D-4B1C-9316-8CBAAC72C67A}" dt="2023-10-16T10:19:55.080" v="253" actId="26606"/>
          <ac:grpSpMkLst>
            <pc:docMk/>
            <pc:sldMk cId="3505599538" sldId="268"/>
            <ac:grpSpMk id="23" creationId="{13D9BC31-B57D-4933-AD83-94F462D4C2F9}"/>
          </ac:grpSpMkLst>
        </pc:grpChg>
        <pc:grpChg chg="add">
          <ac:chgData name="Mees Van de kuil" userId="30e541aaaea0fe8f" providerId="LiveId" clId="{79E7F038-5C9D-4B1C-9316-8CBAAC72C67A}" dt="2023-10-16T10:19:55.175" v="254" actId="26606"/>
          <ac:grpSpMkLst>
            <pc:docMk/>
            <pc:sldMk cId="3505599538" sldId="268"/>
            <ac:grpSpMk id="33" creationId="{BC3D4A83-1EFA-4B2C-B330-849E3589503E}"/>
          </ac:grpSpMkLst>
        </pc:grpChg>
        <pc:graphicFrameChg chg="add">
          <ac:chgData name="Mees Van de kuil" userId="30e541aaaea0fe8f" providerId="LiveId" clId="{79E7F038-5C9D-4B1C-9316-8CBAAC72C67A}" dt="2023-10-16T10:19:55.175" v="254" actId="26606"/>
          <ac:graphicFrameMkLst>
            <pc:docMk/>
            <pc:sldMk cId="3505599538" sldId="268"/>
            <ac:graphicFrameMk id="39" creationId="{FC87660F-5C1D-94EB-4EC9-F73375ADE7D5}"/>
          </ac:graphicFrameMkLst>
        </pc:graphicFrameChg>
        <pc:picChg chg="add del">
          <ac:chgData name="Mees Van de kuil" userId="30e541aaaea0fe8f" providerId="LiveId" clId="{79E7F038-5C9D-4B1C-9316-8CBAAC72C67A}" dt="2023-10-16T10:19:55.080" v="253" actId="26606"/>
          <ac:picMkLst>
            <pc:docMk/>
            <pc:sldMk cId="3505599538" sldId="268"/>
            <ac:picMk id="5" creationId="{5F153C40-7A43-1F90-1DB9-E83E30CF723F}"/>
          </ac:picMkLst>
        </pc:picChg>
      </pc:sldChg>
    </pc:docChg>
  </pc:docChgLst>
  <pc:docChgLst>
    <pc:chgData name="Tom Niesink" userId="17b63493afc2dbda" providerId="Windows Live" clId="Web-{A862FE4C-DD02-4E8D-BD44-8300AB35B731}"/>
    <pc:docChg chg="modSld">
      <pc:chgData name="Tom Niesink" userId="17b63493afc2dbda" providerId="Windows Live" clId="Web-{A862FE4C-DD02-4E8D-BD44-8300AB35B731}" dt="2023-10-15T13:23:40.495" v="16" actId="20577"/>
      <pc:docMkLst>
        <pc:docMk/>
      </pc:docMkLst>
      <pc:sldChg chg="modSp">
        <pc:chgData name="Tom Niesink" userId="17b63493afc2dbda" providerId="Windows Live" clId="Web-{A862FE4C-DD02-4E8D-BD44-8300AB35B731}" dt="2023-10-10T09:41:54.310" v="10" actId="20577"/>
        <pc:sldMkLst>
          <pc:docMk/>
          <pc:sldMk cId="3043616336" sldId="256"/>
        </pc:sldMkLst>
        <pc:spChg chg="mod">
          <ac:chgData name="Tom Niesink" userId="17b63493afc2dbda" providerId="Windows Live" clId="Web-{A862FE4C-DD02-4E8D-BD44-8300AB35B731}" dt="2023-10-10T09:41:54.310" v="10" actId="20577"/>
          <ac:spMkLst>
            <pc:docMk/>
            <pc:sldMk cId="3043616336" sldId="256"/>
            <ac:spMk id="3" creationId="{15A0E749-E02A-1EF8-1E9C-6F27672817A5}"/>
          </ac:spMkLst>
        </pc:spChg>
      </pc:sldChg>
      <pc:sldChg chg="modSp">
        <pc:chgData name="Tom Niesink" userId="17b63493afc2dbda" providerId="Windows Live" clId="Web-{A862FE4C-DD02-4E8D-BD44-8300AB35B731}" dt="2023-10-15T13:23:40.495" v="16" actId="20577"/>
        <pc:sldMkLst>
          <pc:docMk/>
          <pc:sldMk cId="843547704" sldId="262"/>
        </pc:sldMkLst>
        <pc:graphicFrameChg chg="modGraphic">
          <ac:chgData name="Tom Niesink" userId="17b63493afc2dbda" providerId="Windows Live" clId="Web-{A862FE4C-DD02-4E8D-BD44-8300AB35B731}" dt="2023-10-15T13:23:40.495" v="16" actId="20577"/>
          <ac:graphicFrameMkLst>
            <pc:docMk/>
            <pc:sldMk cId="843547704" sldId="262"/>
            <ac:graphicFrameMk id="48" creationId="{14BE1D3D-17CB-A283-7C28-4AC532033770}"/>
          </ac:graphicFrameMkLst>
        </pc:graphicFrame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4" Type="http://schemas.openxmlformats.org/officeDocument/2006/relationships/image" Target="../media/image23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70EAB9-F101-44DB-86A7-C201521C84E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79BAA5E-3B27-4489-A5C7-9F56E68F7C69}">
      <dgm:prSet/>
      <dgm:spPr/>
      <dgm:t>
        <a:bodyPr/>
        <a:lstStyle/>
        <a:p>
          <a:r>
            <a:rPr lang="nl-NL"/>
            <a:t>Introductie onderwerp</a:t>
          </a:r>
          <a:endParaRPr lang="en-US"/>
        </a:p>
      </dgm:t>
    </dgm:pt>
    <dgm:pt modelId="{62302C6B-8B68-467C-B4AB-552D5D8C0A06}" type="parTrans" cxnId="{05F46903-34EA-4015-A6D5-373B2F10D1D2}">
      <dgm:prSet/>
      <dgm:spPr/>
      <dgm:t>
        <a:bodyPr/>
        <a:lstStyle/>
        <a:p>
          <a:endParaRPr lang="en-US"/>
        </a:p>
      </dgm:t>
    </dgm:pt>
    <dgm:pt modelId="{892A9715-D647-4ADC-9EA6-C0D0E8CF5966}" type="sibTrans" cxnId="{05F46903-34EA-4015-A6D5-373B2F10D1D2}">
      <dgm:prSet phldrT="1" phldr="0"/>
      <dgm:spPr/>
      <dgm:t>
        <a:bodyPr/>
        <a:lstStyle/>
        <a:p>
          <a:endParaRPr lang="en-US"/>
        </a:p>
      </dgm:t>
    </dgm:pt>
    <dgm:pt modelId="{822B5F93-6213-4538-B249-E2556FE928E0}">
      <dgm:prSet/>
      <dgm:spPr/>
      <dgm:t>
        <a:bodyPr/>
        <a:lstStyle/>
        <a:p>
          <a:r>
            <a:rPr lang="nl-NL"/>
            <a:t>Introductie deelneemster</a:t>
          </a:r>
          <a:endParaRPr lang="en-US"/>
        </a:p>
      </dgm:t>
    </dgm:pt>
    <dgm:pt modelId="{74CC1CC1-031A-4A98-A797-34EFB9100964}" type="parTrans" cxnId="{D11D2101-CD02-4F3A-981B-1E2B73376FF6}">
      <dgm:prSet/>
      <dgm:spPr/>
      <dgm:t>
        <a:bodyPr/>
        <a:lstStyle/>
        <a:p>
          <a:endParaRPr lang="en-US"/>
        </a:p>
      </dgm:t>
    </dgm:pt>
    <dgm:pt modelId="{F5FCD8DD-D42E-442E-A14A-C7A7EC5811F6}" type="sibTrans" cxnId="{D11D2101-CD02-4F3A-981B-1E2B73376FF6}">
      <dgm:prSet phldrT="2" phldr="0"/>
      <dgm:spPr/>
      <dgm:t>
        <a:bodyPr/>
        <a:lstStyle/>
        <a:p>
          <a:endParaRPr lang="en-US"/>
        </a:p>
      </dgm:t>
    </dgm:pt>
    <dgm:pt modelId="{9C90FBAA-4AAB-4A4B-B72E-0ACA575C2ACF}">
      <dgm:prSet/>
      <dgm:spPr/>
      <dgm:t>
        <a:bodyPr/>
        <a:lstStyle/>
        <a:p>
          <a:r>
            <a:rPr lang="nl-NL"/>
            <a:t>Praktijkprobleem</a:t>
          </a:r>
          <a:endParaRPr lang="en-US"/>
        </a:p>
      </dgm:t>
    </dgm:pt>
    <dgm:pt modelId="{CC436F5B-CC35-438D-8AFF-3DDBE34E48D5}" type="parTrans" cxnId="{90C9CBA5-569F-4D4A-868D-32204D19991E}">
      <dgm:prSet/>
      <dgm:spPr/>
      <dgm:t>
        <a:bodyPr/>
        <a:lstStyle/>
        <a:p>
          <a:endParaRPr lang="en-US"/>
        </a:p>
      </dgm:t>
    </dgm:pt>
    <dgm:pt modelId="{BF7AEAE6-DC14-4E7D-9E8E-260B33426C98}" type="sibTrans" cxnId="{90C9CBA5-569F-4D4A-868D-32204D19991E}">
      <dgm:prSet phldrT="3" phldr="0"/>
      <dgm:spPr/>
      <dgm:t>
        <a:bodyPr/>
        <a:lstStyle/>
        <a:p>
          <a:endParaRPr lang="en-US"/>
        </a:p>
      </dgm:t>
    </dgm:pt>
    <dgm:pt modelId="{0A588C41-AFCB-4F98-B66D-075686EE5F5E}">
      <dgm:prSet/>
      <dgm:spPr/>
      <dgm:t>
        <a:bodyPr/>
        <a:lstStyle/>
        <a:p>
          <a:r>
            <a:rPr lang="nl-NL"/>
            <a:t>Kennisgebrek</a:t>
          </a:r>
          <a:endParaRPr lang="en-US"/>
        </a:p>
      </dgm:t>
    </dgm:pt>
    <dgm:pt modelId="{982EE209-BAD6-48E7-96A8-262BE9BF2A8F}" type="parTrans" cxnId="{12EEAB51-9F47-47D6-875A-A76A77A359BD}">
      <dgm:prSet/>
      <dgm:spPr/>
      <dgm:t>
        <a:bodyPr/>
        <a:lstStyle/>
        <a:p>
          <a:endParaRPr lang="en-US"/>
        </a:p>
      </dgm:t>
    </dgm:pt>
    <dgm:pt modelId="{2824D30B-55D9-48D5-AE3B-E481832446A9}" type="sibTrans" cxnId="{12EEAB51-9F47-47D6-875A-A76A77A359BD}">
      <dgm:prSet phldrT="4" phldr="0"/>
      <dgm:spPr/>
      <dgm:t>
        <a:bodyPr/>
        <a:lstStyle/>
        <a:p>
          <a:endParaRPr lang="en-US"/>
        </a:p>
      </dgm:t>
    </dgm:pt>
    <dgm:pt modelId="{BD390C01-8B69-4949-95BC-72B2606CD650}">
      <dgm:prSet/>
      <dgm:spPr/>
      <dgm:t>
        <a:bodyPr/>
        <a:lstStyle/>
        <a:p>
          <a:r>
            <a:rPr lang="nl-NL"/>
            <a:t>Onderzoeksvraag</a:t>
          </a:r>
          <a:endParaRPr lang="en-US"/>
        </a:p>
      </dgm:t>
    </dgm:pt>
    <dgm:pt modelId="{F935E109-A2DA-48BF-89AA-52C725D7CDA6}" type="parTrans" cxnId="{DB7140EF-439E-40D9-B486-6882A87C7E57}">
      <dgm:prSet/>
      <dgm:spPr/>
      <dgm:t>
        <a:bodyPr/>
        <a:lstStyle/>
        <a:p>
          <a:endParaRPr lang="en-US"/>
        </a:p>
      </dgm:t>
    </dgm:pt>
    <dgm:pt modelId="{96659627-6CF4-4B0E-B4D5-C8D879D3E6D8}" type="sibTrans" cxnId="{DB7140EF-439E-40D9-B486-6882A87C7E57}">
      <dgm:prSet phldrT="5" phldr="0"/>
      <dgm:spPr/>
      <dgm:t>
        <a:bodyPr/>
        <a:lstStyle/>
        <a:p>
          <a:endParaRPr lang="en-US"/>
        </a:p>
      </dgm:t>
    </dgm:pt>
    <dgm:pt modelId="{D05A7625-9FF1-43DC-9909-7EB506D9ECF9}">
      <dgm:prSet/>
      <dgm:spPr/>
      <dgm:t>
        <a:bodyPr/>
        <a:lstStyle/>
        <a:p>
          <a:r>
            <a:rPr lang="nl-NL" dirty="0"/>
            <a:t>Begrippen onderzoeksvraag</a:t>
          </a:r>
          <a:endParaRPr lang="en-US" dirty="0"/>
        </a:p>
      </dgm:t>
    </dgm:pt>
    <dgm:pt modelId="{F6D0EA4E-04E7-48F3-8A29-DE5D96513731}" type="parTrans" cxnId="{D92F2E91-2E97-450D-8B03-84F098F40530}">
      <dgm:prSet/>
      <dgm:spPr/>
      <dgm:t>
        <a:bodyPr/>
        <a:lstStyle/>
        <a:p>
          <a:endParaRPr lang="nl-NL"/>
        </a:p>
      </dgm:t>
    </dgm:pt>
    <dgm:pt modelId="{965AA4F1-A4AA-4ADE-B43C-E9727362381C}" type="sibTrans" cxnId="{D92F2E91-2E97-450D-8B03-84F098F40530}">
      <dgm:prSet phldrT="6" phldr="0"/>
      <dgm:spPr/>
      <dgm:t>
        <a:bodyPr/>
        <a:lstStyle/>
        <a:p>
          <a:endParaRPr lang="nl-NL"/>
        </a:p>
      </dgm:t>
    </dgm:pt>
    <dgm:pt modelId="{8C369CE6-C060-4B9B-B3D9-01832DB35F90}">
      <dgm:prSet/>
      <dgm:spPr/>
      <dgm:t>
        <a:bodyPr/>
        <a:lstStyle/>
        <a:p>
          <a:r>
            <a:rPr lang="en-US" dirty="0"/>
            <a:t>Boom (</a:t>
          </a:r>
          <a:r>
            <a:rPr lang="en-US" dirty="0" err="1"/>
            <a:t>waaier</a:t>
          </a:r>
          <a:r>
            <a:rPr lang="en-US" dirty="0"/>
            <a:t>) </a:t>
          </a:r>
          <a:r>
            <a:rPr lang="en-US" dirty="0" err="1"/>
            <a:t>structuur</a:t>
          </a:r>
          <a:endParaRPr lang="en-US" dirty="0"/>
        </a:p>
      </dgm:t>
    </dgm:pt>
    <dgm:pt modelId="{F982E696-1204-4BDB-9F76-90F8459C5596}" type="parTrans" cxnId="{C4C8B523-1DFA-4F5C-BC50-F4ED5C95027B}">
      <dgm:prSet/>
      <dgm:spPr/>
      <dgm:t>
        <a:bodyPr/>
        <a:lstStyle/>
        <a:p>
          <a:endParaRPr lang="nl-NL"/>
        </a:p>
      </dgm:t>
    </dgm:pt>
    <dgm:pt modelId="{869AF8AC-83EF-4AF1-ADCD-5288B51F0A02}" type="sibTrans" cxnId="{C4C8B523-1DFA-4F5C-BC50-F4ED5C95027B}">
      <dgm:prSet phldrT="7" phldr="0"/>
      <dgm:spPr/>
      <dgm:t>
        <a:bodyPr/>
        <a:lstStyle/>
        <a:p>
          <a:endParaRPr lang="nl-NL"/>
        </a:p>
      </dgm:t>
    </dgm:pt>
    <dgm:pt modelId="{FD4F0570-25B2-4928-90EF-EB56CE0B2420}">
      <dgm:prSet/>
      <dgm:spPr/>
      <dgm:t>
        <a:bodyPr/>
        <a:lstStyle/>
        <a:p>
          <a:r>
            <a:rPr lang="en-US" dirty="0"/>
            <a:t>Type </a:t>
          </a:r>
          <a:r>
            <a:rPr lang="en-US" dirty="0" err="1"/>
            <a:t>onderzoeksvraag</a:t>
          </a:r>
          <a:endParaRPr lang="en-US" dirty="0"/>
        </a:p>
      </dgm:t>
    </dgm:pt>
    <dgm:pt modelId="{678F2FB0-B830-491B-A0B3-8B964762701C}" type="parTrans" cxnId="{1925A7FB-3EC3-4D4F-B1D4-9E09078E1486}">
      <dgm:prSet/>
      <dgm:spPr/>
      <dgm:t>
        <a:bodyPr/>
        <a:lstStyle/>
        <a:p>
          <a:endParaRPr lang="nl-NL"/>
        </a:p>
      </dgm:t>
    </dgm:pt>
    <dgm:pt modelId="{43D9D562-33D8-4DFD-B4CE-73810649A55D}" type="sibTrans" cxnId="{1925A7FB-3EC3-4D4F-B1D4-9E09078E1486}">
      <dgm:prSet phldrT="8" phldr="0"/>
      <dgm:spPr/>
      <dgm:t>
        <a:bodyPr/>
        <a:lstStyle/>
        <a:p>
          <a:endParaRPr lang="nl-NL"/>
        </a:p>
      </dgm:t>
    </dgm:pt>
    <dgm:pt modelId="{B246D5E4-F37A-4360-A4FB-E7E62D37B72E}">
      <dgm:prSet/>
      <dgm:spPr/>
      <dgm:t>
        <a:bodyPr/>
        <a:lstStyle/>
        <a:p>
          <a:r>
            <a:rPr lang="en-US" dirty="0" err="1"/>
            <a:t>Soort</a:t>
          </a:r>
          <a:r>
            <a:rPr lang="en-US" dirty="0"/>
            <a:t> </a:t>
          </a:r>
          <a:r>
            <a:rPr lang="en-US" dirty="0" err="1"/>
            <a:t>onderzoek</a:t>
          </a:r>
          <a:endParaRPr lang="en-US" dirty="0"/>
        </a:p>
      </dgm:t>
    </dgm:pt>
    <dgm:pt modelId="{B03663E4-AFD8-48E0-A691-3F2904501B7A}" type="parTrans" cxnId="{10C38415-39F0-4191-A02B-4DE9B51D1B98}">
      <dgm:prSet/>
      <dgm:spPr/>
      <dgm:t>
        <a:bodyPr/>
        <a:lstStyle/>
        <a:p>
          <a:endParaRPr lang="nl-NL"/>
        </a:p>
      </dgm:t>
    </dgm:pt>
    <dgm:pt modelId="{326F965A-A5E1-48EC-92B5-543FF899680D}" type="sibTrans" cxnId="{10C38415-39F0-4191-A02B-4DE9B51D1B98}">
      <dgm:prSet phldrT="9" phldr="0"/>
      <dgm:spPr/>
      <dgm:t>
        <a:bodyPr/>
        <a:lstStyle/>
        <a:p>
          <a:endParaRPr lang="nl-NL"/>
        </a:p>
      </dgm:t>
    </dgm:pt>
    <dgm:pt modelId="{B9C2B83F-6469-46A8-A160-4A30003D7FCD}" type="pres">
      <dgm:prSet presAssocID="{EF70EAB9-F101-44DB-86A7-C201521C84EB}" presName="linear" presStyleCnt="0">
        <dgm:presLayoutVars>
          <dgm:animLvl val="lvl"/>
          <dgm:resizeHandles val="exact"/>
        </dgm:presLayoutVars>
      </dgm:prSet>
      <dgm:spPr/>
    </dgm:pt>
    <dgm:pt modelId="{43B8F92D-FD57-42A2-BB70-5ACB4D462583}" type="pres">
      <dgm:prSet presAssocID="{279BAA5E-3B27-4489-A5C7-9F56E68F7C69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01315F39-528A-4303-AC1A-82186852CD49}" type="pres">
      <dgm:prSet presAssocID="{892A9715-D647-4ADC-9EA6-C0D0E8CF5966}" presName="spacer" presStyleCnt="0"/>
      <dgm:spPr/>
    </dgm:pt>
    <dgm:pt modelId="{9F57AD99-4DAE-47B7-81BC-6873424A7451}" type="pres">
      <dgm:prSet presAssocID="{822B5F93-6213-4538-B249-E2556FE928E0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E7DC0595-705A-44F1-91E6-8615BE7587D3}" type="pres">
      <dgm:prSet presAssocID="{F5FCD8DD-D42E-442E-A14A-C7A7EC5811F6}" presName="spacer" presStyleCnt="0"/>
      <dgm:spPr/>
    </dgm:pt>
    <dgm:pt modelId="{BFB002F3-1A94-42D2-9BF9-10E6A9865A7B}" type="pres">
      <dgm:prSet presAssocID="{9C90FBAA-4AAB-4A4B-B72E-0ACA575C2ACF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A3F7B6A4-163F-4C8B-9ED7-ED342636AF25}" type="pres">
      <dgm:prSet presAssocID="{BF7AEAE6-DC14-4E7D-9E8E-260B33426C98}" presName="spacer" presStyleCnt="0"/>
      <dgm:spPr/>
    </dgm:pt>
    <dgm:pt modelId="{A5EA3424-3893-4B48-BEE7-EB1C8C9C0930}" type="pres">
      <dgm:prSet presAssocID="{0A588C41-AFCB-4F98-B66D-075686EE5F5E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42E399B2-AA96-4B85-B036-737753D49ACD}" type="pres">
      <dgm:prSet presAssocID="{2824D30B-55D9-48D5-AE3B-E481832446A9}" presName="spacer" presStyleCnt="0"/>
      <dgm:spPr/>
    </dgm:pt>
    <dgm:pt modelId="{32DE3AFB-5EDE-4026-85F8-414F99712B3F}" type="pres">
      <dgm:prSet presAssocID="{BD390C01-8B69-4949-95BC-72B2606CD650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A14CDD19-3861-41E8-9EB2-0F88B96CEAF8}" type="pres">
      <dgm:prSet presAssocID="{96659627-6CF4-4B0E-B4D5-C8D879D3E6D8}" presName="spacer" presStyleCnt="0"/>
      <dgm:spPr/>
    </dgm:pt>
    <dgm:pt modelId="{1D634F84-93C2-42B9-8A40-31B8C0144F0E}" type="pres">
      <dgm:prSet presAssocID="{D05A7625-9FF1-43DC-9909-7EB506D9ECF9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9AEBA0D3-284B-4D95-80A8-EA3FA2D531E9}" type="pres">
      <dgm:prSet presAssocID="{965AA4F1-A4AA-4ADE-B43C-E9727362381C}" presName="spacer" presStyleCnt="0"/>
      <dgm:spPr/>
    </dgm:pt>
    <dgm:pt modelId="{62890D23-F0AF-47FA-9AB0-37C1FBC07BF1}" type="pres">
      <dgm:prSet presAssocID="{8C369CE6-C060-4B9B-B3D9-01832DB35F90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E945980B-0516-47C3-A079-4C9DA23244BB}" type="pres">
      <dgm:prSet presAssocID="{869AF8AC-83EF-4AF1-ADCD-5288B51F0A02}" presName="spacer" presStyleCnt="0"/>
      <dgm:spPr/>
    </dgm:pt>
    <dgm:pt modelId="{5978E6C2-483A-4038-807E-9A0CE99C238F}" type="pres">
      <dgm:prSet presAssocID="{FD4F0570-25B2-4928-90EF-EB56CE0B2420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ECD2B7A7-EF50-43CD-AA5D-802DF35076EC}" type="pres">
      <dgm:prSet presAssocID="{43D9D562-33D8-4DFD-B4CE-73810649A55D}" presName="spacer" presStyleCnt="0"/>
      <dgm:spPr/>
    </dgm:pt>
    <dgm:pt modelId="{A0F9ECB6-53A8-4CEA-864A-F1FD5548B9F6}" type="pres">
      <dgm:prSet presAssocID="{B246D5E4-F37A-4360-A4FB-E7E62D37B72E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D11D2101-CD02-4F3A-981B-1E2B73376FF6}" srcId="{EF70EAB9-F101-44DB-86A7-C201521C84EB}" destId="{822B5F93-6213-4538-B249-E2556FE928E0}" srcOrd="1" destOrd="0" parTransId="{74CC1CC1-031A-4A98-A797-34EFB9100964}" sibTransId="{F5FCD8DD-D42E-442E-A14A-C7A7EC5811F6}"/>
    <dgm:cxn modelId="{05F46903-34EA-4015-A6D5-373B2F10D1D2}" srcId="{EF70EAB9-F101-44DB-86A7-C201521C84EB}" destId="{279BAA5E-3B27-4489-A5C7-9F56E68F7C69}" srcOrd="0" destOrd="0" parTransId="{62302C6B-8B68-467C-B4AB-552D5D8C0A06}" sibTransId="{892A9715-D647-4ADC-9EA6-C0D0E8CF5966}"/>
    <dgm:cxn modelId="{10C38415-39F0-4191-A02B-4DE9B51D1B98}" srcId="{EF70EAB9-F101-44DB-86A7-C201521C84EB}" destId="{B246D5E4-F37A-4360-A4FB-E7E62D37B72E}" srcOrd="8" destOrd="0" parTransId="{B03663E4-AFD8-48E0-A691-3F2904501B7A}" sibTransId="{326F965A-A5E1-48EC-92B5-543FF899680D}"/>
    <dgm:cxn modelId="{730A241D-F7FD-4D52-8B19-4FBE68CDB5A5}" type="presOf" srcId="{9C90FBAA-4AAB-4A4B-B72E-0ACA575C2ACF}" destId="{BFB002F3-1A94-42D2-9BF9-10E6A9865A7B}" srcOrd="0" destOrd="0" presId="urn:microsoft.com/office/officeart/2005/8/layout/vList2"/>
    <dgm:cxn modelId="{C4C8B523-1DFA-4F5C-BC50-F4ED5C95027B}" srcId="{EF70EAB9-F101-44DB-86A7-C201521C84EB}" destId="{8C369CE6-C060-4B9B-B3D9-01832DB35F90}" srcOrd="6" destOrd="0" parTransId="{F982E696-1204-4BDB-9F76-90F8459C5596}" sibTransId="{869AF8AC-83EF-4AF1-ADCD-5288B51F0A02}"/>
    <dgm:cxn modelId="{FCF06F26-1584-40F9-8F8C-9D03D25928E3}" type="presOf" srcId="{B246D5E4-F37A-4360-A4FB-E7E62D37B72E}" destId="{A0F9ECB6-53A8-4CEA-864A-F1FD5548B9F6}" srcOrd="0" destOrd="0" presId="urn:microsoft.com/office/officeart/2005/8/layout/vList2"/>
    <dgm:cxn modelId="{7AB6C269-DA3E-4E87-81DB-4B27BE104E32}" type="presOf" srcId="{EF70EAB9-F101-44DB-86A7-C201521C84EB}" destId="{B9C2B83F-6469-46A8-A160-4A30003D7FCD}" srcOrd="0" destOrd="0" presId="urn:microsoft.com/office/officeart/2005/8/layout/vList2"/>
    <dgm:cxn modelId="{7D5FB64D-DF4B-4421-9367-63BDF06E9BD3}" type="presOf" srcId="{8C369CE6-C060-4B9B-B3D9-01832DB35F90}" destId="{62890D23-F0AF-47FA-9AB0-37C1FBC07BF1}" srcOrd="0" destOrd="0" presId="urn:microsoft.com/office/officeart/2005/8/layout/vList2"/>
    <dgm:cxn modelId="{12EEAB51-9F47-47D6-875A-A76A77A359BD}" srcId="{EF70EAB9-F101-44DB-86A7-C201521C84EB}" destId="{0A588C41-AFCB-4F98-B66D-075686EE5F5E}" srcOrd="3" destOrd="0" parTransId="{982EE209-BAD6-48E7-96A8-262BE9BF2A8F}" sibTransId="{2824D30B-55D9-48D5-AE3B-E481832446A9}"/>
    <dgm:cxn modelId="{36505C72-ED24-402C-82EF-C6379D1DBE14}" type="presOf" srcId="{D05A7625-9FF1-43DC-9909-7EB506D9ECF9}" destId="{1D634F84-93C2-42B9-8A40-31B8C0144F0E}" srcOrd="0" destOrd="0" presId="urn:microsoft.com/office/officeart/2005/8/layout/vList2"/>
    <dgm:cxn modelId="{D92F2E91-2E97-450D-8B03-84F098F40530}" srcId="{EF70EAB9-F101-44DB-86A7-C201521C84EB}" destId="{D05A7625-9FF1-43DC-9909-7EB506D9ECF9}" srcOrd="5" destOrd="0" parTransId="{F6D0EA4E-04E7-48F3-8A29-DE5D96513731}" sibTransId="{965AA4F1-A4AA-4ADE-B43C-E9727362381C}"/>
    <dgm:cxn modelId="{4F459791-1C05-4FE0-9AA9-86AFD4369134}" type="presOf" srcId="{BD390C01-8B69-4949-95BC-72B2606CD650}" destId="{32DE3AFB-5EDE-4026-85F8-414F99712B3F}" srcOrd="0" destOrd="0" presId="urn:microsoft.com/office/officeart/2005/8/layout/vList2"/>
    <dgm:cxn modelId="{90C9CBA5-569F-4D4A-868D-32204D19991E}" srcId="{EF70EAB9-F101-44DB-86A7-C201521C84EB}" destId="{9C90FBAA-4AAB-4A4B-B72E-0ACA575C2ACF}" srcOrd="2" destOrd="0" parTransId="{CC436F5B-CC35-438D-8AFF-3DDBE34E48D5}" sibTransId="{BF7AEAE6-DC14-4E7D-9E8E-260B33426C98}"/>
    <dgm:cxn modelId="{EE12D9BE-F1C2-42FA-9F07-CFB8966E31FB}" type="presOf" srcId="{822B5F93-6213-4538-B249-E2556FE928E0}" destId="{9F57AD99-4DAE-47B7-81BC-6873424A7451}" srcOrd="0" destOrd="0" presId="urn:microsoft.com/office/officeart/2005/8/layout/vList2"/>
    <dgm:cxn modelId="{E71DEEBE-3A52-40B0-8F10-7E8133E559BA}" type="presOf" srcId="{0A588C41-AFCB-4F98-B66D-075686EE5F5E}" destId="{A5EA3424-3893-4B48-BEE7-EB1C8C9C0930}" srcOrd="0" destOrd="0" presId="urn:microsoft.com/office/officeart/2005/8/layout/vList2"/>
    <dgm:cxn modelId="{ACCC05EC-6BF1-402E-A071-A07E14EF22AB}" type="presOf" srcId="{FD4F0570-25B2-4928-90EF-EB56CE0B2420}" destId="{5978E6C2-483A-4038-807E-9A0CE99C238F}" srcOrd="0" destOrd="0" presId="urn:microsoft.com/office/officeart/2005/8/layout/vList2"/>
    <dgm:cxn modelId="{DB7140EF-439E-40D9-B486-6882A87C7E57}" srcId="{EF70EAB9-F101-44DB-86A7-C201521C84EB}" destId="{BD390C01-8B69-4949-95BC-72B2606CD650}" srcOrd="4" destOrd="0" parTransId="{F935E109-A2DA-48BF-89AA-52C725D7CDA6}" sibTransId="{96659627-6CF4-4B0E-B4D5-C8D879D3E6D8}"/>
    <dgm:cxn modelId="{5FB567F6-11E5-49B9-850D-F61DC7C8865A}" type="presOf" srcId="{279BAA5E-3B27-4489-A5C7-9F56E68F7C69}" destId="{43B8F92D-FD57-42A2-BB70-5ACB4D462583}" srcOrd="0" destOrd="0" presId="urn:microsoft.com/office/officeart/2005/8/layout/vList2"/>
    <dgm:cxn modelId="{1925A7FB-3EC3-4D4F-B1D4-9E09078E1486}" srcId="{EF70EAB9-F101-44DB-86A7-C201521C84EB}" destId="{FD4F0570-25B2-4928-90EF-EB56CE0B2420}" srcOrd="7" destOrd="0" parTransId="{678F2FB0-B830-491B-A0B3-8B964762701C}" sibTransId="{43D9D562-33D8-4DFD-B4CE-73810649A55D}"/>
    <dgm:cxn modelId="{1388E8EE-1959-465D-BB61-765B69B86E50}" type="presParOf" srcId="{B9C2B83F-6469-46A8-A160-4A30003D7FCD}" destId="{43B8F92D-FD57-42A2-BB70-5ACB4D462583}" srcOrd="0" destOrd="0" presId="urn:microsoft.com/office/officeart/2005/8/layout/vList2"/>
    <dgm:cxn modelId="{900EC95A-0F8B-4F40-8094-A5BD7CAA2F02}" type="presParOf" srcId="{B9C2B83F-6469-46A8-A160-4A30003D7FCD}" destId="{01315F39-528A-4303-AC1A-82186852CD49}" srcOrd="1" destOrd="0" presId="urn:microsoft.com/office/officeart/2005/8/layout/vList2"/>
    <dgm:cxn modelId="{FC0243BC-7CF3-4867-834A-0A44A7E57BF4}" type="presParOf" srcId="{B9C2B83F-6469-46A8-A160-4A30003D7FCD}" destId="{9F57AD99-4DAE-47B7-81BC-6873424A7451}" srcOrd="2" destOrd="0" presId="urn:microsoft.com/office/officeart/2005/8/layout/vList2"/>
    <dgm:cxn modelId="{9F828EC2-4D25-4D15-BB79-4974028DE85E}" type="presParOf" srcId="{B9C2B83F-6469-46A8-A160-4A30003D7FCD}" destId="{E7DC0595-705A-44F1-91E6-8615BE7587D3}" srcOrd="3" destOrd="0" presId="urn:microsoft.com/office/officeart/2005/8/layout/vList2"/>
    <dgm:cxn modelId="{A557BCFC-F256-4955-AE50-9270EB0C1897}" type="presParOf" srcId="{B9C2B83F-6469-46A8-A160-4A30003D7FCD}" destId="{BFB002F3-1A94-42D2-9BF9-10E6A9865A7B}" srcOrd="4" destOrd="0" presId="urn:microsoft.com/office/officeart/2005/8/layout/vList2"/>
    <dgm:cxn modelId="{27D95ABF-DBA4-47F9-AD23-F110CB7DA10C}" type="presParOf" srcId="{B9C2B83F-6469-46A8-A160-4A30003D7FCD}" destId="{A3F7B6A4-163F-4C8B-9ED7-ED342636AF25}" srcOrd="5" destOrd="0" presId="urn:microsoft.com/office/officeart/2005/8/layout/vList2"/>
    <dgm:cxn modelId="{674A0718-F0C0-4FD8-9B63-65DDD5874042}" type="presParOf" srcId="{B9C2B83F-6469-46A8-A160-4A30003D7FCD}" destId="{A5EA3424-3893-4B48-BEE7-EB1C8C9C0930}" srcOrd="6" destOrd="0" presId="urn:microsoft.com/office/officeart/2005/8/layout/vList2"/>
    <dgm:cxn modelId="{E1ED31CA-B539-4750-BAAF-C7E2D7207AFE}" type="presParOf" srcId="{B9C2B83F-6469-46A8-A160-4A30003D7FCD}" destId="{42E399B2-AA96-4B85-B036-737753D49ACD}" srcOrd="7" destOrd="0" presId="urn:microsoft.com/office/officeart/2005/8/layout/vList2"/>
    <dgm:cxn modelId="{E9F08A82-C9B5-44E0-8040-34E479E44819}" type="presParOf" srcId="{B9C2B83F-6469-46A8-A160-4A30003D7FCD}" destId="{32DE3AFB-5EDE-4026-85F8-414F99712B3F}" srcOrd="8" destOrd="0" presId="urn:microsoft.com/office/officeart/2005/8/layout/vList2"/>
    <dgm:cxn modelId="{E5E7F64F-297F-4A01-BC93-E05A386ADFAE}" type="presParOf" srcId="{B9C2B83F-6469-46A8-A160-4A30003D7FCD}" destId="{A14CDD19-3861-41E8-9EB2-0F88B96CEAF8}" srcOrd="9" destOrd="0" presId="urn:microsoft.com/office/officeart/2005/8/layout/vList2"/>
    <dgm:cxn modelId="{09A92F97-9A6B-4FBC-900C-92F6756F0678}" type="presParOf" srcId="{B9C2B83F-6469-46A8-A160-4A30003D7FCD}" destId="{1D634F84-93C2-42B9-8A40-31B8C0144F0E}" srcOrd="10" destOrd="0" presId="urn:microsoft.com/office/officeart/2005/8/layout/vList2"/>
    <dgm:cxn modelId="{6AD89825-EFF5-487D-BA2E-4173B756A867}" type="presParOf" srcId="{B9C2B83F-6469-46A8-A160-4A30003D7FCD}" destId="{9AEBA0D3-284B-4D95-80A8-EA3FA2D531E9}" srcOrd="11" destOrd="0" presId="urn:microsoft.com/office/officeart/2005/8/layout/vList2"/>
    <dgm:cxn modelId="{5D5E9873-5306-46F8-A56B-798301127471}" type="presParOf" srcId="{B9C2B83F-6469-46A8-A160-4A30003D7FCD}" destId="{62890D23-F0AF-47FA-9AB0-37C1FBC07BF1}" srcOrd="12" destOrd="0" presId="urn:microsoft.com/office/officeart/2005/8/layout/vList2"/>
    <dgm:cxn modelId="{93DA34C9-1FE6-496F-907B-8C60FB87CE56}" type="presParOf" srcId="{B9C2B83F-6469-46A8-A160-4A30003D7FCD}" destId="{E945980B-0516-47C3-A079-4C9DA23244BB}" srcOrd="13" destOrd="0" presId="urn:microsoft.com/office/officeart/2005/8/layout/vList2"/>
    <dgm:cxn modelId="{7653E3D9-F29A-4BF2-B4A9-7F878BA52719}" type="presParOf" srcId="{B9C2B83F-6469-46A8-A160-4A30003D7FCD}" destId="{5978E6C2-483A-4038-807E-9A0CE99C238F}" srcOrd="14" destOrd="0" presId="urn:microsoft.com/office/officeart/2005/8/layout/vList2"/>
    <dgm:cxn modelId="{A97F11B1-B0F3-44FE-A931-D08592C56FF8}" type="presParOf" srcId="{B9C2B83F-6469-46A8-A160-4A30003D7FCD}" destId="{ECD2B7A7-EF50-43CD-AA5D-802DF35076EC}" srcOrd="15" destOrd="0" presId="urn:microsoft.com/office/officeart/2005/8/layout/vList2"/>
    <dgm:cxn modelId="{E79592E0-CEA2-45C2-A47C-8572A598B136}" type="presParOf" srcId="{B9C2B83F-6469-46A8-A160-4A30003D7FCD}" destId="{A0F9ECB6-53A8-4CEA-864A-F1FD5548B9F6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D7FA7D-1701-4916-BF4F-5B8321AD421C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A0F472-9C7F-4B1D-828F-2A8D3DAE7C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Uitdaging</a:t>
          </a:r>
          <a:endParaRPr lang="en-US" dirty="0"/>
        </a:p>
      </dgm:t>
    </dgm:pt>
    <dgm:pt modelId="{EF2E7627-91E0-4D20-8564-FDBFD0FED8F6}" type="parTrans" cxnId="{82462A6B-3EAA-40DC-B0BD-EE016FAF267D}">
      <dgm:prSet/>
      <dgm:spPr/>
      <dgm:t>
        <a:bodyPr/>
        <a:lstStyle/>
        <a:p>
          <a:endParaRPr lang="en-US"/>
        </a:p>
      </dgm:t>
    </dgm:pt>
    <dgm:pt modelId="{DA3C0AB7-3CBE-458C-A304-F8499BA4B9F7}" type="sibTrans" cxnId="{82462A6B-3EAA-40DC-B0BD-EE016FAF267D}">
      <dgm:prSet/>
      <dgm:spPr/>
      <dgm:t>
        <a:bodyPr/>
        <a:lstStyle/>
        <a:p>
          <a:endParaRPr lang="en-US"/>
        </a:p>
      </dgm:t>
    </dgm:pt>
    <dgm:pt modelId="{04FF8ABC-D6CD-4ABD-94A5-661F049C4340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Meer bewegen</a:t>
          </a:r>
          <a:endParaRPr lang="en-US"/>
        </a:p>
      </dgm:t>
    </dgm:pt>
    <dgm:pt modelId="{C77F31A0-52AC-4AA8-A655-AA5B3AD59DB8}" type="parTrans" cxnId="{9C6F5E01-CDEC-4C0C-8BC8-6893848F03AF}">
      <dgm:prSet/>
      <dgm:spPr/>
      <dgm:t>
        <a:bodyPr/>
        <a:lstStyle/>
        <a:p>
          <a:endParaRPr lang="en-US"/>
        </a:p>
      </dgm:t>
    </dgm:pt>
    <dgm:pt modelId="{2A71FC4B-5E52-4543-9C99-B1B3B11FBD54}" type="sibTrans" cxnId="{9C6F5E01-CDEC-4C0C-8BC8-6893848F03AF}">
      <dgm:prSet/>
      <dgm:spPr/>
      <dgm:t>
        <a:bodyPr/>
        <a:lstStyle/>
        <a:p>
          <a:endParaRPr lang="en-US"/>
        </a:p>
      </dgm:t>
    </dgm:pt>
    <dgm:pt modelId="{6671C3A7-FA3B-451F-9FF8-095CD7B93A34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Plezier creëren</a:t>
          </a:r>
          <a:endParaRPr lang="en-US"/>
        </a:p>
      </dgm:t>
    </dgm:pt>
    <dgm:pt modelId="{A74F72B1-0D84-4ADC-AC04-4C46A851B699}" type="parTrans" cxnId="{B93752B5-22C9-43A2-B7AD-D8DD8EE07799}">
      <dgm:prSet/>
      <dgm:spPr/>
      <dgm:t>
        <a:bodyPr/>
        <a:lstStyle/>
        <a:p>
          <a:endParaRPr lang="en-US"/>
        </a:p>
      </dgm:t>
    </dgm:pt>
    <dgm:pt modelId="{C058DE67-DA1D-4E48-BBE7-771CFF8CB0FE}" type="sibTrans" cxnId="{B93752B5-22C9-43A2-B7AD-D8DD8EE07799}">
      <dgm:prSet/>
      <dgm:spPr/>
      <dgm:t>
        <a:bodyPr/>
        <a:lstStyle/>
        <a:p>
          <a:endParaRPr lang="en-US"/>
        </a:p>
      </dgm:t>
    </dgm:pt>
    <dgm:pt modelId="{8318A40F-71D3-467A-9662-191FAFC7B008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Buiten komen</a:t>
          </a:r>
          <a:endParaRPr lang="en-US"/>
        </a:p>
      </dgm:t>
    </dgm:pt>
    <dgm:pt modelId="{5A2C1EC1-BBF9-42AD-9158-6F2155180CC6}" type="parTrans" cxnId="{420E7C16-3991-4BAB-B953-FC289ABFC42A}">
      <dgm:prSet/>
      <dgm:spPr/>
      <dgm:t>
        <a:bodyPr/>
        <a:lstStyle/>
        <a:p>
          <a:endParaRPr lang="en-US"/>
        </a:p>
      </dgm:t>
    </dgm:pt>
    <dgm:pt modelId="{F113AEAB-29AB-4BF3-A124-80F0F1249F5B}" type="sibTrans" cxnId="{420E7C16-3991-4BAB-B953-FC289ABFC42A}">
      <dgm:prSet/>
      <dgm:spPr/>
      <dgm:t>
        <a:bodyPr/>
        <a:lstStyle/>
        <a:p>
          <a:endParaRPr lang="en-US"/>
        </a:p>
      </dgm:t>
    </dgm:pt>
    <dgm:pt modelId="{31068C9B-AD1D-4BAA-BB99-0122F311A45F}" type="pres">
      <dgm:prSet presAssocID="{7FD7FA7D-1701-4916-BF4F-5B8321AD421C}" presName="root" presStyleCnt="0">
        <dgm:presLayoutVars>
          <dgm:dir/>
          <dgm:resizeHandles val="exact"/>
        </dgm:presLayoutVars>
      </dgm:prSet>
      <dgm:spPr/>
    </dgm:pt>
    <dgm:pt modelId="{30F87A53-DE08-4289-BACE-052FBDCE5084}" type="pres">
      <dgm:prSet presAssocID="{1AA0F472-9C7F-4B1D-828F-2A8D3DAE7C20}" presName="compNode" presStyleCnt="0"/>
      <dgm:spPr/>
    </dgm:pt>
    <dgm:pt modelId="{07060E7B-6CDE-4BB9-A311-9F906385BE3B}" type="pres">
      <dgm:prSet presAssocID="{1AA0F472-9C7F-4B1D-828F-2A8D3DAE7C2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DD3B0383-F5A7-4B89-BEC5-6E4890E35EF9}" type="pres">
      <dgm:prSet presAssocID="{1AA0F472-9C7F-4B1D-828F-2A8D3DAE7C20}" presName="spaceRect" presStyleCnt="0"/>
      <dgm:spPr/>
    </dgm:pt>
    <dgm:pt modelId="{F19FF6EA-8101-4E93-AD7B-B3B9B9E6759F}" type="pres">
      <dgm:prSet presAssocID="{1AA0F472-9C7F-4B1D-828F-2A8D3DAE7C20}" presName="textRect" presStyleLbl="revTx" presStyleIdx="0" presStyleCnt="4">
        <dgm:presLayoutVars>
          <dgm:chMax val="1"/>
          <dgm:chPref val="1"/>
        </dgm:presLayoutVars>
      </dgm:prSet>
      <dgm:spPr/>
    </dgm:pt>
    <dgm:pt modelId="{2C54D53B-4D74-476B-86E1-D403A7CFF8BD}" type="pres">
      <dgm:prSet presAssocID="{DA3C0AB7-3CBE-458C-A304-F8499BA4B9F7}" presName="sibTrans" presStyleCnt="0"/>
      <dgm:spPr/>
    </dgm:pt>
    <dgm:pt modelId="{296F0409-5216-4AB6-BD15-1FCA04FC2B49}" type="pres">
      <dgm:prSet presAssocID="{04FF8ABC-D6CD-4ABD-94A5-661F049C4340}" presName="compNode" presStyleCnt="0"/>
      <dgm:spPr/>
    </dgm:pt>
    <dgm:pt modelId="{7A2DAD9E-4148-427B-B808-E899F32D6603}" type="pres">
      <dgm:prSet presAssocID="{04FF8ABC-D6CD-4ABD-94A5-661F049C434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ring"/>
        </a:ext>
      </dgm:extLst>
    </dgm:pt>
    <dgm:pt modelId="{02C89500-CF03-43DD-BDA8-CFD7F342392B}" type="pres">
      <dgm:prSet presAssocID="{04FF8ABC-D6CD-4ABD-94A5-661F049C4340}" presName="spaceRect" presStyleCnt="0"/>
      <dgm:spPr/>
    </dgm:pt>
    <dgm:pt modelId="{1E34AC1E-3A83-46D5-99E3-189BC8E5BBB0}" type="pres">
      <dgm:prSet presAssocID="{04FF8ABC-D6CD-4ABD-94A5-661F049C4340}" presName="textRect" presStyleLbl="revTx" presStyleIdx="1" presStyleCnt="4">
        <dgm:presLayoutVars>
          <dgm:chMax val="1"/>
          <dgm:chPref val="1"/>
        </dgm:presLayoutVars>
      </dgm:prSet>
      <dgm:spPr/>
    </dgm:pt>
    <dgm:pt modelId="{87AE17C7-C454-4A69-97F3-199944FACAD3}" type="pres">
      <dgm:prSet presAssocID="{2A71FC4B-5E52-4543-9C99-B1B3B11FBD54}" presName="sibTrans" presStyleCnt="0"/>
      <dgm:spPr/>
    </dgm:pt>
    <dgm:pt modelId="{209CD83B-50F4-4353-9BF9-94C9A3752276}" type="pres">
      <dgm:prSet presAssocID="{6671C3A7-FA3B-451F-9FF8-095CD7B93A34}" presName="compNode" presStyleCnt="0"/>
      <dgm:spPr/>
    </dgm:pt>
    <dgm:pt modelId="{D4D6D2AF-4D7D-468E-91FD-F0271114BA1B}" type="pres">
      <dgm:prSet presAssocID="{6671C3A7-FA3B-451F-9FF8-095CD7B93A3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tlood"/>
        </a:ext>
      </dgm:extLst>
    </dgm:pt>
    <dgm:pt modelId="{752EB636-3FAC-4B27-A87A-37DFCDA297BE}" type="pres">
      <dgm:prSet presAssocID="{6671C3A7-FA3B-451F-9FF8-095CD7B93A34}" presName="spaceRect" presStyleCnt="0"/>
      <dgm:spPr/>
    </dgm:pt>
    <dgm:pt modelId="{97E1F086-8B16-40A1-9A76-F489E19EABC4}" type="pres">
      <dgm:prSet presAssocID="{6671C3A7-FA3B-451F-9FF8-095CD7B93A34}" presName="textRect" presStyleLbl="revTx" presStyleIdx="2" presStyleCnt="4">
        <dgm:presLayoutVars>
          <dgm:chMax val="1"/>
          <dgm:chPref val="1"/>
        </dgm:presLayoutVars>
      </dgm:prSet>
      <dgm:spPr/>
    </dgm:pt>
    <dgm:pt modelId="{F4E3996D-D53F-47AF-AAF1-422767C376AC}" type="pres">
      <dgm:prSet presAssocID="{C058DE67-DA1D-4E48-BBE7-771CFF8CB0FE}" presName="sibTrans" presStyleCnt="0"/>
      <dgm:spPr/>
    </dgm:pt>
    <dgm:pt modelId="{E2128D84-1AB3-4568-AA4D-0665020064E2}" type="pres">
      <dgm:prSet presAssocID="{8318A40F-71D3-467A-9662-191FAFC7B008}" presName="compNode" presStyleCnt="0"/>
      <dgm:spPr/>
    </dgm:pt>
    <dgm:pt modelId="{DAC21EF5-716E-4A77-A767-D72B6A30D8C6}" type="pres">
      <dgm:prSet presAssocID="{8318A40F-71D3-467A-9662-191FAFC7B00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ndelen"/>
        </a:ext>
      </dgm:extLst>
    </dgm:pt>
    <dgm:pt modelId="{F4C770DB-6571-486A-9C7C-461B0B999C84}" type="pres">
      <dgm:prSet presAssocID="{8318A40F-71D3-467A-9662-191FAFC7B008}" presName="spaceRect" presStyleCnt="0"/>
      <dgm:spPr/>
    </dgm:pt>
    <dgm:pt modelId="{0112712E-20EF-4036-8DEC-432A52D5BC46}" type="pres">
      <dgm:prSet presAssocID="{8318A40F-71D3-467A-9662-191FAFC7B00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B1E1F00-BCF0-4B87-A4BE-D7DD71916AF9}" type="presOf" srcId="{6671C3A7-FA3B-451F-9FF8-095CD7B93A34}" destId="{97E1F086-8B16-40A1-9A76-F489E19EABC4}" srcOrd="0" destOrd="0" presId="urn:microsoft.com/office/officeart/2018/2/layout/IconLabelList"/>
    <dgm:cxn modelId="{9C6F5E01-CDEC-4C0C-8BC8-6893848F03AF}" srcId="{7FD7FA7D-1701-4916-BF4F-5B8321AD421C}" destId="{04FF8ABC-D6CD-4ABD-94A5-661F049C4340}" srcOrd="1" destOrd="0" parTransId="{C77F31A0-52AC-4AA8-A655-AA5B3AD59DB8}" sibTransId="{2A71FC4B-5E52-4543-9C99-B1B3B11FBD54}"/>
    <dgm:cxn modelId="{420E7C16-3991-4BAB-B953-FC289ABFC42A}" srcId="{7FD7FA7D-1701-4916-BF4F-5B8321AD421C}" destId="{8318A40F-71D3-467A-9662-191FAFC7B008}" srcOrd="3" destOrd="0" parTransId="{5A2C1EC1-BBF9-42AD-9158-6F2155180CC6}" sibTransId="{F113AEAB-29AB-4BF3-A124-80F0F1249F5B}"/>
    <dgm:cxn modelId="{6BFEAC24-6616-400A-9DF0-5041517F991B}" type="presOf" srcId="{1AA0F472-9C7F-4B1D-828F-2A8D3DAE7C20}" destId="{F19FF6EA-8101-4E93-AD7B-B3B9B9E6759F}" srcOrd="0" destOrd="0" presId="urn:microsoft.com/office/officeart/2018/2/layout/IconLabelList"/>
    <dgm:cxn modelId="{97AA312F-2FA0-42EB-A059-678080173F8A}" type="presOf" srcId="{04FF8ABC-D6CD-4ABD-94A5-661F049C4340}" destId="{1E34AC1E-3A83-46D5-99E3-189BC8E5BBB0}" srcOrd="0" destOrd="0" presId="urn:microsoft.com/office/officeart/2018/2/layout/IconLabelList"/>
    <dgm:cxn modelId="{82462A6B-3EAA-40DC-B0BD-EE016FAF267D}" srcId="{7FD7FA7D-1701-4916-BF4F-5B8321AD421C}" destId="{1AA0F472-9C7F-4B1D-828F-2A8D3DAE7C20}" srcOrd="0" destOrd="0" parTransId="{EF2E7627-91E0-4D20-8564-FDBFD0FED8F6}" sibTransId="{DA3C0AB7-3CBE-458C-A304-F8499BA4B9F7}"/>
    <dgm:cxn modelId="{D4DDBE6E-486D-4549-8428-58E50471B677}" type="presOf" srcId="{8318A40F-71D3-467A-9662-191FAFC7B008}" destId="{0112712E-20EF-4036-8DEC-432A52D5BC46}" srcOrd="0" destOrd="0" presId="urn:microsoft.com/office/officeart/2018/2/layout/IconLabelList"/>
    <dgm:cxn modelId="{AD433CA7-08C9-4B68-815C-9EEA120DFBED}" type="presOf" srcId="{7FD7FA7D-1701-4916-BF4F-5B8321AD421C}" destId="{31068C9B-AD1D-4BAA-BB99-0122F311A45F}" srcOrd="0" destOrd="0" presId="urn:microsoft.com/office/officeart/2018/2/layout/IconLabelList"/>
    <dgm:cxn modelId="{B93752B5-22C9-43A2-B7AD-D8DD8EE07799}" srcId="{7FD7FA7D-1701-4916-BF4F-5B8321AD421C}" destId="{6671C3A7-FA3B-451F-9FF8-095CD7B93A34}" srcOrd="2" destOrd="0" parTransId="{A74F72B1-0D84-4ADC-AC04-4C46A851B699}" sibTransId="{C058DE67-DA1D-4E48-BBE7-771CFF8CB0FE}"/>
    <dgm:cxn modelId="{D7B2BCE7-779B-4D63-A475-32949E3BA874}" type="presParOf" srcId="{31068C9B-AD1D-4BAA-BB99-0122F311A45F}" destId="{30F87A53-DE08-4289-BACE-052FBDCE5084}" srcOrd="0" destOrd="0" presId="urn:microsoft.com/office/officeart/2018/2/layout/IconLabelList"/>
    <dgm:cxn modelId="{115BF2DE-DD11-46DD-9A7C-104436169A88}" type="presParOf" srcId="{30F87A53-DE08-4289-BACE-052FBDCE5084}" destId="{07060E7B-6CDE-4BB9-A311-9F906385BE3B}" srcOrd="0" destOrd="0" presId="urn:microsoft.com/office/officeart/2018/2/layout/IconLabelList"/>
    <dgm:cxn modelId="{D3EB19AA-746B-49E6-8758-18282C9DA345}" type="presParOf" srcId="{30F87A53-DE08-4289-BACE-052FBDCE5084}" destId="{DD3B0383-F5A7-4B89-BEC5-6E4890E35EF9}" srcOrd="1" destOrd="0" presId="urn:microsoft.com/office/officeart/2018/2/layout/IconLabelList"/>
    <dgm:cxn modelId="{F899143F-93BD-4B22-9574-4532958747B1}" type="presParOf" srcId="{30F87A53-DE08-4289-BACE-052FBDCE5084}" destId="{F19FF6EA-8101-4E93-AD7B-B3B9B9E6759F}" srcOrd="2" destOrd="0" presId="urn:microsoft.com/office/officeart/2018/2/layout/IconLabelList"/>
    <dgm:cxn modelId="{F21EEAFC-5CBD-493A-9D4C-378AE39C4CE6}" type="presParOf" srcId="{31068C9B-AD1D-4BAA-BB99-0122F311A45F}" destId="{2C54D53B-4D74-476B-86E1-D403A7CFF8BD}" srcOrd="1" destOrd="0" presId="urn:microsoft.com/office/officeart/2018/2/layout/IconLabelList"/>
    <dgm:cxn modelId="{DD57EEE1-B341-47A3-B2BB-FFA654128825}" type="presParOf" srcId="{31068C9B-AD1D-4BAA-BB99-0122F311A45F}" destId="{296F0409-5216-4AB6-BD15-1FCA04FC2B49}" srcOrd="2" destOrd="0" presId="urn:microsoft.com/office/officeart/2018/2/layout/IconLabelList"/>
    <dgm:cxn modelId="{EB596A79-F787-4705-969B-7EF469C73B2E}" type="presParOf" srcId="{296F0409-5216-4AB6-BD15-1FCA04FC2B49}" destId="{7A2DAD9E-4148-427B-B808-E899F32D6603}" srcOrd="0" destOrd="0" presId="urn:microsoft.com/office/officeart/2018/2/layout/IconLabelList"/>
    <dgm:cxn modelId="{19000F79-6744-4A37-9BC3-A60EE0BD8E08}" type="presParOf" srcId="{296F0409-5216-4AB6-BD15-1FCA04FC2B49}" destId="{02C89500-CF03-43DD-BDA8-CFD7F342392B}" srcOrd="1" destOrd="0" presId="urn:microsoft.com/office/officeart/2018/2/layout/IconLabelList"/>
    <dgm:cxn modelId="{B9E187EB-9858-4E18-A901-C0C12EDEB059}" type="presParOf" srcId="{296F0409-5216-4AB6-BD15-1FCA04FC2B49}" destId="{1E34AC1E-3A83-46D5-99E3-189BC8E5BBB0}" srcOrd="2" destOrd="0" presId="urn:microsoft.com/office/officeart/2018/2/layout/IconLabelList"/>
    <dgm:cxn modelId="{97506F6F-D70B-4CB8-B3E6-C1F7AF328BA7}" type="presParOf" srcId="{31068C9B-AD1D-4BAA-BB99-0122F311A45F}" destId="{87AE17C7-C454-4A69-97F3-199944FACAD3}" srcOrd="3" destOrd="0" presId="urn:microsoft.com/office/officeart/2018/2/layout/IconLabelList"/>
    <dgm:cxn modelId="{EAC6DAEE-E9D5-4FC9-BCA3-5CD4D0682ABD}" type="presParOf" srcId="{31068C9B-AD1D-4BAA-BB99-0122F311A45F}" destId="{209CD83B-50F4-4353-9BF9-94C9A3752276}" srcOrd="4" destOrd="0" presId="urn:microsoft.com/office/officeart/2018/2/layout/IconLabelList"/>
    <dgm:cxn modelId="{20536074-6F71-49D2-9E68-95F06AAFDEB8}" type="presParOf" srcId="{209CD83B-50F4-4353-9BF9-94C9A3752276}" destId="{D4D6D2AF-4D7D-468E-91FD-F0271114BA1B}" srcOrd="0" destOrd="0" presId="urn:microsoft.com/office/officeart/2018/2/layout/IconLabelList"/>
    <dgm:cxn modelId="{27D9C58D-947D-4E12-96F7-37F6B559498F}" type="presParOf" srcId="{209CD83B-50F4-4353-9BF9-94C9A3752276}" destId="{752EB636-3FAC-4B27-A87A-37DFCDA297BE}" srcOrd="1" destOrd="0" presId="urn:microsoft.com/office/officeart/2018/2/layout/IconLabelList"/>
    <dgm:cxn modelId="{0D0F2A63-1848-4B7E-94EB-F4673E2DF68A}" type="presParOf" srcId="{209CD83B-50F4-4353-9BF9-94C9A3752276}" destId="{97E1F086-8B16-40A1-9A76-F489E19EABC4}" srcOrd="2" destOrd="0" presId="urn:microsoft.com/office/officeart/2018/2/layout/IconLabelList"/>
    <dgm:cxn modelId="{22F6C200-852E-46B5-A1BE-25E34F3F8F0A}" type="presParOf" srcId="{31068C9B-AD1D-4BAA-BB99-0122F311A45F}" destId="{F4E3996D-D53F-47AF-AAF1-422767C376AC}" srcOrd="5" destOrd="0" presId="urn:microsoft.com/office/officeart/2018/2/layout/IconLabelList"/>
    <dgm:cxn modelId="{99A6695E-C4BE-4FBA-ABEA-1CFB3C9E8EAF}" type="presParOf" srcId="{31068C9B-AD1D-4BAA-BB99-0122F311A45F}" destId="{E2128D84-1AB3-4568-AA4D-0665020064E2}" srcOrd="6" destOrd="0" presId="urn:microsoft.com/office/officeart/2018/2/layout/IconLabelList"/>
    <dgm:cxn modelId="{C61F8B44-546E-43B1-8B63-E9B619542946}" type="presParOf" srcId="{E2128D84-1AB3-4568-AA4D-0665020064E2}" destId="{DAC21EF5-716E-4A77-A767-D72B6A30D8C6}" srcOrd="0" destOrd="0" presId="urn:microsoft.com/office/officeart/2018/2/layout/IconLabelList"/>
    <dgm:cxn modelId="{394480EE-D573-4C5C-AB82-40E06DDD428E}" type="presParOf" srcId="{E2128D84-1AB3-4568-AA4D-0665020064E2}" destId="{F4C770DB-6571-486A-9C7C-461B0B999C84}" srcOrd="1" destOrd="0" presId="urn:microsoft.com/office/officeart/2018/2/layout/IconLabelList"/>
    <dgm:cxn modelId="{664E45BF-0607-4843-BBA8-E18CD9830C68}" type="presParOf" srcId="{E2128D84-1AB3-4568-AA4D-0665020064E2}" destId="{0112712E-20EF-4036-8DEC-432A52D5BC4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363BD1-2170-4F9B-9332-33C8737D7B56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55E1816-03B7-4287-809B-E0A83E7D8D9D}">
      <dgm:prSet/>
      <dgm:spPr/>
      <dgm:t>
        <a:bodyPr/>
        <a:lstStyle/>
        <a:p>
          <a:r>
            <a:rPr lang="nl-NL"/>
            <a:t>Syndroom van down</a:t>
          </a:r>
          <a:endParaRPr lang="en-US"/>
        </a:p>
      </dgm:t>
    </dgm:pt>
    <dgm:pt modelId="{329577CC-0AC9-4041-A61D-00F802DC7D4A}" type="parTrans" cxnId="{8AACC772-7A1C-442C-8BD4-F4028ECB4094}">
      <dgm:prSet/>
      <dgm:spPr/>
      <dgm:t>
        <a:bodyPr/>
        <a:lstStyle/>
        <a:p>
          <a:endParaRPr lang="en-US"/>
        </a:p>
      </dgm:t>
    </dgm:pt>
    <dgm:pt modelId="{ECFEDC91-337B-4E6C-84DC-1A08B2FB0336}" type="sibTrans" cxnId="{8AACC772-7A1C-442C-8BD4-F4028ECB4094}">
      <dgm:prSet/>
      <dgm:spPr/>
      <dgm:t>
        <a:bodyPr/>
        <a:lstStyle/>
        <a:p>
          <a:endParaRPr lang="en-US"/>
        </a:p>
      </dgm:t>
    </dgm:pt>
    <dgm:pt modelId="{59758262-D8DD-41BF-94CB-AEF325BA6CDF}">
      <dgm:prSet/>
      <dgm:spPr/>
      <dgm:t>
        <a:bodyPr/>
        <a:lstStyle/>
        <a:p>
          <a:r>
            <a:rPr lang="nl-NL"/>
            <a:t>20 jaar, Harderwijk</a:t>
          </a:r>
          <a:endParaRPr lang="en-US"/>
        </a:p>
      </dgm:t>
    </dgm:pt>
    <dgm:pt modelId="{55E3D64D-BA26-4D7F-B22E-EB2306FAF645}" type="parTrans" cxnId="{476980FF-21B2-429E-AC9B-961CF1A81D1B}">
      <dgm:prSet/>
      <dgm:spPr/>
      <dgm:t>
        <a:bodyPr/>
        <a:lstStyle/>
        <a:p>
          <a:endParaRPr lang="en-US"/>
        </a:p>
      </dgm:t>
    </dgm:pt>
    <dgm:pt modelId="{4364A829-1933-4583-89A7-0C0588F3142B}" type="sibTrans" cxnId="{476980FF-21B2-429E-AC9B-961CF1A81D1B}">
      <dgm:prSet/>
      <dgm:spPr/>
      <dgm:t>
        <a:bodyPr/>
        <a:lstStyle/>
        <a:p>
          <a:endParaRPr lang="en-US"/>
        </a:p>
      </dgm:t>
    </dgm:pt>
    <dgm:pt modelId="{1BAEB350-CE71-4E16-B4D4-6EDE70B52180}">
      <dgm:prSet/>
      <dgm:spPr/>
      <dgm:t>
        <a:bodyPr/>
        <a:lstStyle/>
        <a:p>
          <a:r>
            <a:rPr lang="nl-NL"/>
            <a:t>Wandelen</a:t>
          </a:r>
          <a:endParaRPr lang="en-US"/>
        </a:p>
      </dgm:t>
    </dgm:pt>
    <dgm:pt modelId="{C2CC02E0-0FB0-4DDB-A02D-238F315C0893}" type="parTrans" cxnId="{B49F2EA4-4CDB-4285-A775-5437FA260644}">
      <dgm:prSet/>
      <dgm:spPr/>
      <dgm:t>
        <a:bodyPr/>
        <a:lstStyle/>
        <a:p>
          <a:endParaRPr lang="en-US"/>
        </a:p>
      </dgm:t>
    </dgm:pt>
    <dgm:pt modelId="{AC72F3F6-EAAB-497D-8AA7-7AE858F5BC73}" type="sibTrans" cxnId="{B49F2EA4-4CDB-4285-A775-5437FA260644}">
      <dgm:prSet/>
      <dgm:spPr/>
      <dgm:t>
        <a:bodyPr/>
        <a:lstStyle/>
        <a:p>
          <a:endParaRPr lang="en-US"/>
        </a:p>
      </dgm:t>
    </dgm:pt>
    <dgm:pt modelId="{F7383C96-188B-4B6B-B3FC-A050D38510AD}">
      <dgm:prSet/>
      <dgm:spPr/>
      <dgm:t>
        <a:bodyPr/>
        <a:lstStyle/>
        <a:p>
          <a:r>
            <a:rPr lang="nl-NL"/>
            <a:t>Zoemba dansen</a:t>
          </a:r>
          <a:endParaRPr lang="en-US"/>
        </a:p>
      </dgm:t>
    </dgm:pt>
    <dgm:pt modelId="{612EB254-7926-49A7-8EBB-D99B9C86E592}" type="parTrans" cxnId="{5DE9F942-39C9-4968-8D75-2F52CB9F166B}">
      <dgm:prSet/>
      <dgm:spPr/>
      <dgm:t>
        <a:bodyPr/>
        <a:lstStyle/>
        <a:p>
          <a:endParaRPr lang="en-US"/>
        </a:p>
      </dgm:t>
    </dgm:pt>
    <dgm:pt modelId="{23379DD9-9A0B-48B0-B2D4-3D313A0385F8}" type="sibTrans" cxnId="{5DE9F942-39C9-4968-8D75-2F52CB9F166B}">
      <dgm:prSet/>
      <dgm:spPr/>
      <dgm:t>
        <a:bodyPr/>
        <a:lstStyle/>
        <a:p>
          <a:endParaRPr lang="en-US"/>
        </a:p>
      </dgm:t>
    </dgm:pt>
    <dgm:pt modelId="{12974352-9E96-4C10-AEF4-1D52185674AF}">
      <dgm:prSet/>
      <dgm:spPr/>
      <dgm:t>
        <a:bodyPr/>
        <a:lstStyle/>
        <a:p>
          <a:r>
            <a:rPr lang="nl-NL"/>
            <a:t>Outdoor fitness</a:t>
          </a:r>
          <a:endParaRPr lang="en-US"/>
        </a:p>
      </dgm:t>
    </dgm:pt>
    <dgm:pt modelId="{F4F8D374-B171-4653-B3AE-BD8C4E30395B}" type="parTrans" cxnId="{0F694A52-BDDD-4ACA-9635-D8856854B28A}">
      <dgm:prSet/>
      <dgm:spPr/>
      <dgm:t>
        <a:bodyPr/>
        <a:lstStyle/>
        <a:p>
          <a:endParaRPr lang="en-US"/>
        </a:p>
      </dgm:t>
    </dgm:pt>
    <dgm:pt modelId="{37B4A78B-D030-4E6C-A410-9BC935338E0B}" type="sibTrans" cxnId="{0F694A52-BDDD-4ACA-9635-D8856854B28A}">
      <dgm:prSet/>
      <dgm:spPr/>
      <dgm:t>
        <a:bodyPr/>
        <a:lstStyle/>
        <a:p>
          <a:endParaRPr lang="en-US"/>
        </a:p>
      </dgm:t>
    </dgm:pt>
    <dgm:pt modelId="{2035966C-D698-45DE-BCD0-3D0B76D4F4DA}" type="pres">
      <dgm:prSet presAssocID="{8C363BD1-2170-4F9B-9332-33C8737D7B56}" presName="linear" presStyleCnt="0">
        <dgm:presLayoutVars>
          <dgm:dir/>
          <dgm:animLvl val="lvl"/>
          <dgm:resizeHandles val="exact"/>
        </dgm:presLayoutVars>
      </dgm:prSet>
      <dgm:spPr/>
    </dgm:pt>
    <dgm:pt modelId="{BB9A2625-3261-4C70-A50A-74090FDDBD8C}" type="pres">
      <dgm:prSet presAssocID="{E55E1816-03B7-4287-809B-E0A83E7D8D9D}" presName="parentLin" presStyleCnt="0"/>
      <dgm:spPr/>
    </dgm:pt>
    <dgm:pt modelId="{0F41C80B-D162-481B-AB11-D5C7F83E7168}" type="pres">
      <dgm:prSet presAssocID="{E55E1816-03B7-4287-809B-E0A83E7D8D9D}" presName="parentLeftMargin" presStyleLbl="node1" presStyleIdx="0" presStyleCnt="5"/>
      <dgm:spPr/>
    </dgm:pt>
    <dgm:pt modelId="{018CF9B6-9D36-4784-8187-91F240113DAF}" type="pres">
      <dgm:prSet presAssocID="{E55E1816-03B7-4287-809B-E0A83E7D8D9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01F301C-9B00-41BF-993D-8E19DD3C42CF}" type="pres">
      <dgm:prSet presAssocID="{E55E1816-03B7-4287-809B-E0A83E7D8D9D}" presName="negativeSpace" presStyleCnt="0"/>
      <dgm:spPr/>
    </dgm:pt>
    <dgm:pt modelId="{26CB9756-3EB0-4F14-99CD-73E307AE9E93}" type="pres">
      <dgm:prSet presAssocID="{E55E1816-03B7-4287-809B-E0A83E7D8D9D}" presName="childText" presStyleLbl="conFgAcc1" presStyleIdx="0" presStyleCnt="5">
        <dgm:presLayoutVars>
          <dgm:bulletEnabled val="1"/>
        </dgm:presLayoutVars>
      </dgm:prSet>
      <dgm:spPr/>
    </dgm:pt>
    <dgm:pt modelId="{CF250A88-6A9A-4EF6-9DB0-186EAC2C3B7C}" type="pres">
      <dgm:prSet presAssocID="{ECFEDC91-337B-4E6C-84DC-1A08B2FB0336}" presName="spaceBetweenRectangles" presStyleCnt="0"/>
      <dgm:spPr/>
    </dgm:pt>
    <dgm:pt modelId="{94382155-B1F1-4DCE-8E4E-5B721D9AF117}" type="pres">
      <dgm:prSet presAssocID="{59758262-D8DD-41BF-94CB-AEF325BA6CDF}" presName="parentLin" presStyleCnt="0"/>
      <dgm:spPr/>
    </dgm:pt>
    <dgm:pt modelId="{76BB9B9F-89F0-4393-8D75-BF8399C743D5}" type="pres">
      <dgm:prSet presAssocID="{59758262-D8DD-41BF-94CB-AEF325BA6CDF}" presName="parentLeftMargin" presStyleLbl="node1" presStyleIdx="0" presStyleCnt="5"/>
      <dgm:spPr/>
    </dgm:pt>
    <dgm:pt modelId="{29C37230-BB0C-4AE5-A1E9-381BE50DA0A7}" type="pres">
      <dgm:prSet presAssocID="{59758262-D8DD-41BF-94CB-AEF325BA6CD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CABD993-A3B8-4307-89F4-D785D9765CE9}" type="pres">
      <dgm:prSet presAssocID="{59758262-D8DD-41BF-94CB-AEF325BA6CDF}" presName="negativeSpace" presStyleCnt="0"/>
      <dgm:spPr/>
    </dgm:pt>
    <dgm:pt modelId="{2C01B600-D031-4EEF-B3ED-0B35C629ADD1}" type="pres">
      <dgm:prSet presAssocID="{59758262-D8DD-41BF-94CB-AEF325BA6CDF}" presName="childText" presStyleLbl="conFgAcc1" presStyleIdx="1" presStyleCnt="5">
        <dgm:presLayoutVars>
          <dgm:bulletEnabled val="1"/>
        </dgm:presLayoutVars>
      </dgm:prSet>
      <dgm:spPr/>
    </dgm:pt>
    <dgm:pt modelId="{62641733-3BF4-4763-8CD3-5335F388FB2B}" type="pres">
      <dgm:prSet presAssocID="{4364A829-1933-4583-89A7-0C0588F3142B}" presName="spaceBetweenRectangles" presStyleCnt="0"/>
      <dgm:spPr/>
    </dgm:pt>
    <dgm:pt modelId="{CC707FFA-1627-4C9B-A42C-9AA76CBBDD52}" type="pres">
      <dgm:prSet presAssocID="{1BAEB350-CE71-4E16-B4D4-6EDE70B52180}" presName="parentLin" presStyleCnt="0"/>
      <dgm:spPr/>
    </dgm:pt>
    <dgm:pt modelId="{D42E6BAA-717D-417D-B78D-5A2E1B85E83D}" type="pres">
      <dgm:prSet presAssocID="{1BAEB350-CE71-4E16-B4D4-6EDE70B52180}" presName="parentLeftMargin" presStyleLbl="node1" presStyleIdx="1" presStyleCnt="5"/>
      <dgm:spPr/>
    </dgm:pt>
    <dgm:pt modelId="{7D4BEA0B-40D4-41F9-841E-1E576E1551F5}" type="pres">
      <dgm:prSet presAssocID="{1BAEB350-CE71-4E16-B4D4-6EDE70B5218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24978A3-1AF6-4A5E-B32A-1FC65263CCBB}" type="pres">
      <dgm:prSet presAssocID="{1BAEB350-CE71-4E16-B4D4-6EDE70B52180}" presName="negativeSpace" presStyleCnt="0"/>
      <dgm:spPr/>
    </dgm:pt>
    <dgm:pt modelId="{14BE26B1-917A-4302-8132-120EBCFBB225}" type="pres">
      <dgm:prSet presAssocID="{1BAEB350-CE71-4E16-B4D4-6EDE70B52180}" presName="childText" presStyleLbl="conFgAcc1" presStyleIdx="2" presStyleCnt="5">
        <dgm:presLayoutVars>
          <dgm:bulletEnabled val="1"/>
        </dgm:presLayoutVars>
      </dgm:prSet>
      <dgm:spPr/>
    </dgm:pt>
    <dgm:pt modelId="{A1D73227-0572-439C-B1EE-238FAEF5552B}" type="pres">
      <dgm:prSet presAssocID="{AC72F3F6-EAAB-497D-8AA7-7AE858F5BC73}" presName="spaceBetweenRectangles" presStyleCnt="0"/>
      <dgm:spPr/>
    </dgm:pt>
    <dgm:pt modelId="{68F5A980-7754-4307-80AC-79220B9E933A}" type="pres">
      <dgm:prSet presAssocID="{F7383C96-188B-4B6B-B3FC-A050D38510AD}" presName="parentLin" presStyleCnt="0"/>
      <dgm:spPr/>
    </dgm:pt>
    <dgm:pt modelId="{5539E3F1-E899-4032-BB12-EAB913ED6EE3}" type="pres">
      <dgm:prSet presAssocID="{F7383C96-188B-4B6B-B3FC-A050D38510AD}" presName="parentLeftMargin" presStyleLbl="node1" presStyleIdx="2" presStyleCnt="5"/>
      <dgm:spPr/>
    </dgm:pt>
    <dgm:pt modelId="{3001CBCF-E0D5-4654-9E12-9B0AC6E8660F}" type="pres">
      <dgm:prSet presAssocID="{F7383C96-188B-4B6B-B3FC-A050D38510A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63CF6BB-5743-45D9-AABC-BE71A6BA4188}" type="pres">
      <dgm:prSet presAssocID="{F7383C96-188B-4B6B-B3FC-A050D38510AD}" presName="negativeSpace" presStyleCnt="0"/>
      <dgm:spPr/>
    </dgm:pt>
    <dgm:pt modelId="{85288F41-E758-49EA-A078-167F751C3429}" type="pres">
      <dgm:prSet presAssocID="{F7383C96-188B-4B6B-B3FC-A050D38510AD}" presName="childText" presStyleLbl="conFgAcc1" presStyleIdx="3" presStyleCnt="5">
        <dgm:presLayoutVars>
          <dgm:bulletEnabled val="1"/>
        </dgm:presLayoutVars>
      </dgm:prSet>
      <dgm:spPr/>
    </dgm:pt>
    <dgm:pt modelId="{6F613393-B0FE-41B5-AC35-68B16091525E}" type="pres">
      <dgm:prSet presAssocID="{23379DD9-9A0B-48B0-B2D4-3D313A0385F8}" presName="spaceBetweenRectangles" presStyleCnt="0"/>
      <dgm:spPr/>
    </dgm:pt>
    <dgm:pt modelId="{DEFB8641-166B-4729-934B-1AF70B39BE4C}" type="pres">
      <dgm:prSet presAssocID="{12974352-9E96-4C10-AEF4-1D52185674AF}" presName="parentLin" presStyleCnt="0"/>
      <dgm:spPr/>
    </dgm:pt>
    <dgm:pt modelId="{B8602FD2-6266-449B-8B5B-82F3601EE58E}" type="pres">
      <dgm:prSet presAssocID="{12974352-9E96-4C10-AEF4-1D52185674AF}" presName="parentLeftMargin" presStyleLbl="node1" presStyleIdx="3" presStyleCnt="5"/>
      <dgm:spPr/>
    </dgm:pt>
    <dgm:pt modelId="{9BD33D2A-F474-4ADA-B2DE-566EF9500586}" type="pres">
      <dgm:prSet presAssocID="{12974352-9E96-4C10-AEF4-1D52185674AF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8F2A3698-5133-4BE9-BBA3-306AFAAE2B4B}" type="pres">
      <dgm:prSet presAssocID="{12974352-9E96-4C10-AEF4-1D52185674AF}" presName="negativeSpace" presStyleCnt="0"/>
      <dgm:spPr/>
    </dgm:pt>
    <dgm:pt modelId="{990A4B6A-E1EC-4008-9F67-02C7DBDEDBAB}" type="pres">
      <dgm:prSet presAssocID="{12974352-9E96-4C10-AEF4-1D52185674A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5E501110-EB5A-4AC5-B298-349F08849074}" type="presOf" srcId="{F7383C96-188B-4B6B-B3FC-A050D38510AD}" destId="{5539E3F1-E899-4032-BB12-EAB913ED6EE3}" srcOrd="0" destOrd="0" presId="urn:microsoft.com/office/officeart/2005/8/layout/list1"/>
    <dgm:cxn modelId="{5DE9F942-39C9-4968-8D75-2F52CB9F166B}" srcId="{8C363BD1-2170-4F9B-9332-33C8737D7B56}" destId="{F7383C96-188B-4B6B-B3FC-A050D38510AD}" srcOrd="3" destOrd="0" parTransId="{612EB254-7926-49A7-8EBB-D99B9C86E592}" sibTransId="{23379DD9-9A0B-48B0-B2D4-3D313A0385F8}"/>
    <dgm:cxn modelId="{0F694A52-BDDD-4ACA-9635-D8856854B28A}" srcId="{8C363BD1-2170-4F9B-9332-33C8737D7B56}" destId="{12974352-9E96-4C10-AEF4-1D52185674AF}" srcOrd="4" destOrd="0" parTransId="{F4F8D374-B171-4653-B3AE-BD8C4E30395B}" sibTransId="{37B4A78B-D030-4E6C-A410-9BC935338E0B}"/>
    <dgm:cxn modelId="{8AACC772-7A1C-442C-8BD4-F4028ECB4094}" srcId="{8C363BD1-2170-4F9B-9332-33C8737D7B56}" destId="{E55E1816-03B7-4287-809B-E0A83E7D8D9D}" srcOrd="0" destOrd="0" parTransId="{329577CC-0AC9-4041-A61D-00F802DC7D4A}" sibTransId="{ECFEDC91-337B-4E6C-84DC-1A08B2FB0336}"/>
    <dgm:cxn modelId="{8F054191-09F7-4857-BB54-31DB1F41B7A4}" type="presOf" srcId="{1BAEB350-CE71-4E16-B4D4-6EDE70B52180}" destId="{D42E6BAA-717D-417D-B78D-5A2E1B85E83D}" srcOrd="0" destOrd="0" presId="urn:microsoft.com/office/officeart/2005/8/layout/list1"/>
    <dgm:cxn modelId="{3096C492-0A98-45C7-8D00-BC602A5EBEF9}" type="presOf" srcId="{8C363BD1-2170-4F9B-9332-33C8737D7B56}" destId="{2035966C-D698-45DE-BCD0-3D0B76D4F4DA}" srcOrd="0" destOrd="0" presId="urn:microsoft.com/office/officeart/2005/8/layout/list1"/>
    <dgm:cxn modelId="{B49F2EA4-4CDB-4285-A775-5437FA260644}" srcId="{8C363BD1-2170-4F9B-9332-33C8737D7B56}" destId="{1BAEB350-CE71-4E16-B4D4-6EDE70B52180}" srcOrd="2" destOrd="0" parTransId="{C2CC02E0-0FB0-4DDB-A02D-238F315C0893}" sibTransId="{AC72F3F6-EAAB-497D-8AA7-7AE858F5BC73}"/>
    <dgm:cxn modelId="{542E26AF-8987-41B7-974F-68D5D2F9B571}" type="presOf" srcId="{12974352-9E96-4C10-AEF4-1D52185674AF}" destId="{B8602FD2-6266-449B-8B5B-82F3601EE58E}" srcOrd="0" destOrd="0" presId="urn:microsoft.com/office/officeart/2005/8/layout/list1"/>
    <dgm:cxn modelId="{46015AAF-BE04-49C2-897D-C5AF7DE3737B}" type="presOf" srcId="{12974352-9E96-4C10-AEF4-1D52185674AF}" destId="{9BD33D2A-F474-4ADA-B2DE-566EF9500586}" srcOrd="1" destOrd="0" presId="urn:microsoft.com/office/officeart/2005/8/layout/list1"/>
    <dgm:cxn modelId="{2BD259C0-7A8B-407C-966B-ECA667F12A72}" type="presOf" srcId="{F7383C96-188B-4B6B-B3FC-A050D38510AD}" destId="{3001CBCF-E0D5-4654-9E12-9B0AC6E8660F}" srcOrd="1" destOrd="0" presId="urn:microsoft.com/office/officeart/2005/8/layout/list1"/>
    <dgm:cxn modelId="{D2BC49C7-80EC-433D-B577-0E8B0732B6EC}" type="presOf" srcId="{59758262-D8DD-41BF-94CB-AEF325BA6CDF}" destId="{76BB9B9F-89F0-4393-8D75-BF8399C743D5}" srcOrd="0" destOrd="0" presId="urn:microsoft.com/office/officeart/2005/8/layout/list1"/>
    <dgm:cxn modelId="{C17823D2-0E72-46F8-BBB8-3CCD4468FC0E}" type="presOf" srcId="{59758262-D8DD-41BF-94CB-AEF325BA6CDF}" destId="{29C37230-BB0C-4AE5-A1E9-381BE50DA0A7}" srcOrd="1" destOrd="0" presId="urn:microsoft.com/office/officeart/2005/8/layout/list1"/>
    <dgm:cxn modelId="{98923DE8-A9AB-4B75-AAEA-0C6BC7DB3296}" type="presOf" srcId="{1BAEB350-CE71-4E16-B4D4-6EDE70B52180}" destId="{7D4BEA0B-40D4-41F9-841E-1E576E1551F5}" srcOrd="1" destOrd="0" presId="urn:microsoft.com/office/officeart/2005/8/layout/list1"/>
    <dgm:cxn modelId="{1D727DE9-EFE7-4BC4-BE5D-6B08072A337E}" type="presOf" srcId="{E55E1816-03B7-4287-809B-E0A83E7D8D9D}" destId="{018CF9B6-9D36-4784-8187-91F240113DAF}" srcOrd="1" destOrd="0" presId="urn:microsoft.com/office/officeart/2005/8/layout/list1"/>
    <dgm:cxn modelId="{31198DEE-D2A6-4303-BF3A-6EA156D95E64}" type="presOf" srcId="{E55E1816-03B7-4287-809B-E0A83E7D8D9D}" destId="{0F41C80B-D162-481B-AB11-D5C7F83E7168}" srcOrd="0" destOrd="0" presId="urn:microsoft.com/office/officeart/2005/8/layout/list1"/>
    <dgm:cxn modelId="{476980FF-21B2-429E-AC9B-961CF1A81D1B}" srcId="{8C363BD1-2170-4F9B-9332-33C8737D7B56}" destId="{59758262-D8DD-41BF-94CB-AEF325BA6CDF}" srcOrd="1" destOrd="0" parTransId="{55E3D64D-BA26-4D7F-B22E-EB2306FAF645}" sibTransId="{4364A829-1933-4583-89A7-0C0588F3142B}"/>
    <dgm:cxn modelId="{83D82BBE-3374-4312-B4AC-5BDA01596754}" type="presParOf" srcId="{2035966C-D698-45DE-BCD0-3D0B76D4F4DA}" destId="{BB9A2625-3261-4C70-A50A-74090FDDBD8C}" srcOrd="0" destOrd="0" presId="urn:microsoft.com/office/officeart/2005/8/layout/list1"/>
    <dgm:cxn modelId="{6AE5D82B-0430-4589-8492-19E503E3EFB1}" type="presParOf" srcId="{BB9A2625-3261-4C70-A50A-74090FDDBD8C}" destId="{0F41C80B-D162-481B-AB11-D5C7F83E7168}" srcOrd="0" destOrd="0" presId="urn:microsoft.com/office/officeart/2005/8/layout/list1"/>
    <dgm:cxn modelId="{6EF58BB7-956E-4296-8CF6-97FE8A28B718}" type="presParOf" srcId="{BB9A2625-3261-4C70-A50A-74090FDDBD8C}" destId="{018CF9B6-9D36-4784-8187-91F240113DAF}" srcOrd="1" destOrd="0" presId="urn:microsoft.com/office/officeart/2005/8/layout/list1"/>
    <dgm:cxn modelId="{1A0A3167-ACF9-4095-A977-4744354C6512}" type="presParOf" srcId="{2035966C-D698-45DE-BCD0-3D0B76D4F4DA}" destId="{801F301C-9B00-41BF-993D-8E19DD3C42CF}" srcOrd="1" destOrd="0" presId="urn:microsoft.com/office/officeart/2005/8/layout/list1"/>
    <dgm:cxn modelId="{955E5F06-FAA3-436A-BBA6-D8DCAF34168D}" type="presParOf" srcId="{2035966C-D698-45DE-BCD0-3D0B76D4F4DA}" destId="{26CB9756-3EB0-4F14-99CD-73E307AE9E93}" srcOrd="2" destOrd="0" presId="urn:microsoft.com/office/officeart/2005/8/layout/list1"/>
    <dgm:cxn modelId="{CED775C3-D79F-4E36-AA35-9805BD625E29}" type="presParOf" srcId="{2035966C-D698-45DE-BCD0-3D0B76D4F4DA}" destId="{CF250A88-6A9A-4EF6-9DB0-186EAC2C3B7C}" srcOrd="3" destOrd="0" presId="urn:microsoft.com/office/officeart/2005/8/layout/list1"/>
    <dgm:cxn modelId="{37780C09-C474-4F57-BF07-53C29EEDB52B}" type="presParOf" srcId="{2035966C-D698-45DE-BCD0-3D0B76D4F4DA}" destId="{94382155-B1F1-4DCE-8E4E-5B721D9AF117}" srcOrd="4" destOrd="0" presId="urn:microsoft.com/office/officeart/2005/8/layout/list1"/>
    <dgm:cxn modelId="{2A67D584-D571-4E46-A303-CCFAC49F2A8C}" type="presParOf" srcId="{94382155-B1F1-4DCE-8E4E-5B721D9AF117}" destId="{76BB9B9F-89F0-4393-8D75-BF8399C743D5}" srcOrd="0" destOrd="0" presId="urn:microsoft.com/office/officeart/2005/8/layout/list1"/>
    <dgm:cxn modelId="{7F18681A-5559-4235-9AB2-EE65207A4878}" type="presParOf" srcId="{94382155-B1F1-4DCE-8E4E-5B721D9AF117}" destId="{29C37230-BB0C-4AE5-A1E9-381BE50DA0A7}" srcOrd="1" destOrd="0" presId="urn:microsoft.com/office/officeart/2005/8/layout/list1"/>
    <dgm:cxn modelId="{FB8A4304-FAB0-4964-83FE-878A7DED1213}" type="presParOf" srcId="{2035966C-D698-45DE-BCD0-3D0B76D4F4DA}" destId="{CCABD993-A3B8-4307-89F4-D785D9765CE9}" srcOrd="5" destOrd="0" presId="urn:microsoft.com/office/officeart/2005/8/layout/list1"/>
    <dgm:cxn modelId="{FAC21D6E-A9D5-46A1-BD39-F120644EFC3F}" type="presParOf" srcId="{2035966C-D698-45DE-BCD0-3D0B76D4F4DA}" destId="{2C01B600-D031-4EEF-B3ED-0B35C629ADD1}" srcOrd="6" destOrd="0" presId="urn:microsoft.com/office/officeart/2005/8/layout/list1"/>
    <dgm:cxn modelId="{3E7B1C4B-5964-481C-82EE-2F9D85B49ED8}" type="presParOf" srcId="{2035966C-D698-45DE-BCD0-3D0B76D4F4DA}" destId="{62641733-3BF4-4763-8CD3-5335F388FB2B}" srcOrd="7" destOrd="0" presId="urn:microsoft.com/office/officeart/2005/8/layout/list1"/>
    <dgm:cxn modelId="{92AD8E60-5515-41FB-A52E-55E4CAC0C0DE}" type="presParOf" srcId="{2035966C-D698-45DE-BCD0-3D0B76D4F4DA}" destId="{CC707FFA-1627-4C9B-A42C-9AA76CBBDD52}" srcOrd="8" destOrd="0" presId="urn:microsoft.com/office/officeart/2005/8/layout/list1"/>
    <dgm:cxn modelId="{73244B75-85FA-427C-8F0A-C21E9D90843F}" type="presParOf" srcId="{CC707FFA-1627-4C9B-A42C-9AA76CBBDD52}" destId="{D42E6BAA-717D-417D-B78D-5A2E1B85E83D}" srcOrd="0" destOrd="0" presId="urn:microsoft.com/office/officeart/2005/8/layout/list1"/>
    <dgm:cxn modelId="{8FC4A0B9-ED0D-4DC3-90BB-89784C3EB228}" type="presParOf" srcId="{CC707FFA-1627-4C9B-A42C-9AA76CBBDD52}" destId="{7D4BEA0B-40D4-41F9-841E-1E576E1551F5}" srcOrd="1" destOrd="0" presId="urn:microsoft.com/office/officeart/2005/8/layout/list1"/>
    <dgm:cxn modelId="{9D6A2A1F-19A2-4737-9400-7C97FAA4D0C2}" type="presParOf" srcId="{2035966C-D698-45DE-BCD0-3D0B76D4F4DA}" destId="{B24978A3-1AF6-4A5E-B32A-1FC65263CCBB}" srcOrd="9" destOrd="0" presId="urn:microsoft.com/office/officeart/2005/8/layout/list1"/>
    <dgm:cxn modelId="{EAB367D5-3052-4D4B-8384-0BA2D565AAD7}" type="presParOf" srcId="{2035966C-D698-45DE-BCD0-3D0B76D4F4DA}" destId="{14BE26B1-917A-4302-8132-120EBCFBB225}" srcOrd="10" destOrd="0" presId="urn:microsoft.com/office/officeart/2005/8/layout/list1"/>
    <dgm:cxn modelId="{547C7D73-D7B4-4023-B8EA-A3DABF554E24}" type="presParOf" srcId="{2035966C-D698-45DE-BCD0-3D0B76D4F4DA}" destId="{A1D73227-0572-439C-B1EE-238FAEF5552B}" srcOrd="11" destOrd="0" presId="urn:microsoft.com/office/officeart/2005/8/layout/list1"/>
    <dgm:cxn modelId="{42C8AC95-DB1E-4510-A8F7-75FEA47E8288}" type="presParOf" srcId="{2035966C-D698-45DE-BCD0-3D0B76D4F4DA}" destId="{68F5A980-7754-4307-80AC-79220B9E933A}" srcOrd="12" destOrd="0" presId="urn:microsoft.com/office/officeart/2005/8/layout/list1"/>
    <dgm:cxn modelId="{D349C612-F8AE-44A6-A415-A64F66FBDA0F}" type="presParOf" srcId="{68F5A980-7754-4307-80AC-79220B9E933A}" destId="{5539E3F1-E899-4032-BB12-EAB913ED6EE3}" srcOrd="0" destOrd="0" presId="urn:microsoft.com/office/officeart/2005/8/layout/list1"/>
    <dgm:cxn modelId="{6A9D3BEB-7E20-4C6E-8408-BE10B9548091}" type="presParOf" srcId="{68F5A980-7754-4307-80AC-79220B9E933A}" destId="{3001CBCF-E0D5-4654-9E12-9B0AC6E8660F}" srcOrd="1" destOrd="0" presId="urn:microsoft.com/office/officeart/2005/8/layout/list1"/>
    <dgm:cxn modelId="{8FBD9619-8B8F-4534-9073-57981473FB3A}" type="presParOf" srcId="{2035966C-D698-45DE-BCD0-3D0B76D4F4DA}" destId="{663CF6BB-5743-45D9-AABC-BE71A6BA4188}" srcOrd="13" destOrd="0" presId="urn:microsoft.com/office/officeart/2005/8/layout/list1"/>
    <dgm:cxn modelId="{7E702D00-DB2C-4C12-9F9D-6DB45F499741}" type="presParOf" srcId="{2035966C-D698-45DE-BCD0-3D0B76D4F4DA}" destId="{85288F41-E758-49EA-A078-167F751C3429}" srcOrd="14" destOrd="0" presId="urn:microsoft.com/office/officeart/2005/8/layout/list1"/>
    <dgm:cxn modelId="{ED2AE499-1BBA-43CE-8F58-03E8185C7275}" type="presParOf" srcId="{2035966C-D698-45DE-BCD0-3D0B76D4F4DA}" destId="{6F613393-B0FE-41B5-AC35-68B16091525E}" srcOrd="15" destOrd="0" presId="urn:microsoft.com/office/officeart/2005/8/layout/list1"/>
    <dgm:cxn modelId="{7EA878C3-8AF4-45AB-B632-BA3E9B1C0510}" type="presParOf" srcId="{2035966C-D698-45DE-BCD0-3D0B76D4F4DA}" destId="{DEFB8641-166B-4729-934B-1AF70B39BE4C}" srcOrd="16" destOrd="0" presId="urn:microsoft.com/office/officeart/2005/8/layout/list1"/>
    <dgm:cxn modelId="{DC2B30C1-0DD8-4412-B054-B87AB936D242}" type="presParOf" srcId="{DEFB8641-166B-4729-934B-1AF70B39BE4C}" destId="{B8602FD2-6266-449B-8B5B-82F3601EE58E}" srcOrd="0" destOrd="0" presId="urn:microsoft.com/office/officeart/2005/8/layout/list1"/>
    <dgm:cxn modelId="{92FB399E-3B1B-4008-BFF0-C6107C66E933}" type="presParOf" srcId="{DEFB8641-166B-4729-934B-1AF70B39BE4C}" destId="{9BD33D2A-F474-4ADA-B2DE-566EF9500586}" srcOrd="1" destOrd="0" presId="urn:microsoft.com/office/officeart/2005/8/layout/list1"/>
    <dgm:cxn modelId="{7B7ECEFC-3C7F-4C27-ADFE-55D4B1A2D817}" type="presParOf" srcId="{2035966C-D698-45DE-BCD0-3D0B76D4F4DA}" destId="{8F2A3698-5133-4BE9-BBA3-306AFAAE2B4B}" srcOrd="17" destOrd="0" presId="urn:microsoft.com/office/officeart/2005/8/layout/list1"/>
    <dgm:cxn modelId="{900F68A8-8348-41E7-A0EB-E40954B04AFD}" type="presParOf" srcId="{2035966C-D698-45DE-BCD0-3D0B76D4F4DA}" destId="{990A4B6A-E1EC-4008-9F67-02C7DBDEDBA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E5D9D0-F68B-4066-A7F5-0B40E135CFBA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2AAA542-6EE2-4D6B-9DE0-32EF23E89B4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/>
            <a:t>Volhouden intensief bewegen</a:t>
          </a:r>
          <a:endParaRPr lang="en-US"/>
        </a:p>
      </dgm:t>
    </dgm:pt>
    <dgm:pt modelId="{25253FEB-8143-46C3-A7A5-73AD94D4BC07}" type="parTrans" cxnId="{ECF835C1-2AF3-45AB-A2B4-0ADF6EA92063}">
      <dgm:prSet/>
      <dgm:spPr/>
      <dgm:t>
        <a:bodyPr/>
        <a:lstStyle/>
        <a:p>
          <a:endParaRPr lang="en-US"/>
        </a:p>
      </dgm:t>
    </dgm:pt>
    <dgm:pt modelId="{938F40D7-82C3-4A3A-9EBA-24F02DE3C3A1}" type="sibTrans" cxnId="{ECF835C1-2AF3-45AB-A2B4-0ADF6EA92063}">
      <dgm:prSet/>
      <dgm:spPr/>
      <dgm:t>
        <a:bodyPr/>
        <a:lstStyle/>
        <a:p>
          <a:endParaRPr lang="en-US"/>
        </a:p>
      </dgm:t>
    </dgm:pt>
    <dgm:pt modelId="{99109398-B545-4F19-AE08-4D6FD2E6D00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/>
            <a:t>Daardoor belemmering in verkenning</a:t>
          </a:r>
          <a:endParaRPr lang="en-US"/>
        </a:p>
      </dgm:t>
    </dgm:pt>
    <dgm:pt modelId="{209C38AB-354A-439F-89CA-8E49965E09D8}" type="parTrans" cxnId="{F65D5586-744D-44BF-AE3E-26A32B1A5D8B}">
      <dgm:prSet/>
      <dgm:spPr/>
      <dgm:t>
        <a:bodyPr/>
        <a:lstStyle/>
        <a:p>
          <a:endParaRPr lang="en-US"/>
        </a:p>
      </dgm:t>
    </dgm:pt>
    <dgm:pt modelId="{E86A5CF9-F0B6-4927-B0AD-339F66798383}" type="sibTrans" cxnId="{F65D5586-744D-44BF-AE3E-26A32B1A5D8B}">
      <dgm:prSet/>
      <dgm:spPr/>
      <dgm:t>
        <a:bodyPr/>
        <a:lstStyle/>
        <a:p>
          <a:endParaRPr lang="en-US"/>
        </a:p>
      </dgm:t>
    </dgm:pt>
    <dgm:pt modelId="{9526BCE7-9487-440F-94FD-0CD88345E34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/>
            <a:t>Vitaal en welzijn behouden</a:t>
          </a:r>
          <a:endParaRPr lang="en-US"/>
        </a:p>
      </dgm:t>
    </dgm:pt>
    <dgm:pt modelId="{75A6800B-9EAC-4D6F-9239-8283400BE590}" type="parTrans" cxnId="{FE1C2013-FDCC-414F-8F9B-11EA60ACF8AF}">
      <dgm:prSet/>
      <dgm:spPr/>
      <dgm:t>
        <a:bodyPr/>
        <a:lstStyle/>
        <a:p>
          <a:endParaRPr lang="en-US"/>
        </a:p>
      </dgm:t>
    </dgm:pt>
    <dgm:pt modelId="{5759DFBA-079B-4751-B097-AA5A0A3A226C}" type="sibTrans" cxnId="{FE1C2013-FDCC-414F-8F9B-11EA60ACF8AF}">
      <dgm:prSet/>
      <dgm:spPr/>
      <dgm:t>
        <a:bodyPr/>
        <a:lstStyle/>
        <a:p>
          <a:endParaRPr lang="en-US"/>
        </a:p>
      </dgm:t>
    </dgm:pt>
    <dgm:pt modelId="{2643DACA-D895-43DC-8ECB-A98B04342898}" type="pres">
      <dgm:prSet presAssocID="{93E5D9D0-F68B-4066-A7F5-0B40E135CFBA}" presName="root" presStyleCnt="0">
        <dgm:presLayoutVars>
          <dgm:dir/>
          <dgm:resizeHandles val="exact"/>
        </dgm:presLayoutVars>
      </dgm:prSet>
      <dgm:spPr/>
    </dgm:pt>
    <dgm:pt modelId="{0FF720BF-B9F4-4A53-AF81-9F8157F0F7C2}" type="pres">
      <dgm:prSet presAssocID="{E2AAA542-6EE2-4D6B-9DE0-32EF23E89B49}" presName="compNode" presStyleCnt="0"/>
      <dgm:spPr/>
    </dgm:pt>
    <dgm:pt modelId="{625382F3-4CCE-4EE3-8311-60AFDBEC60C0}" type="pres">
      <dgm:prSet presAssocID="{E2AAA542-6EE2-4D6B-9DE0-32EF23E89B49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8FD8700-6590-43F7-AF17-C32C26A0211E}" type="pres">
      <dgm:prSet presAssocID="{E2AAA542-6EE2-4D6B-9DE0-32EF23E89B4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pen"/>
        </a:ext>
      </dgm:extLst>
    </dgm:pt>
    <dgm:pt modelId="{C80E46D3-0BD3-4CF6-98C2-85C6C81651AE}" type="pres">
      <dgm:prSet presAssocID="{E2AAA542-6EE2-4D6B-9DE0-32EF23E89B49}" presName="spaceRect" presStyleCnt="0"/>
      <dgm:spPr/>
    </dgm:pt>
    <dgm:pt modelId="{0BC11500-EA23-420F-A79C-1848EEE18F35}" type="pres">
      <dgm:prSet presAssocID="{E2AAA542-6EE2-4D6B-9DE0-32EF23E89B49}" presName="textRect" presStyleLbl="revTx" presStyleIdx="0" presStyleCnt="3">
        <dgm:presLayoutVars>
          <dgm:chMax val="1"/>
          <dgm:chPref val="1"/>
        </dgm:presLayoutVars>
      </dgm:prSet>
      <dgm:spPr/>
    </dgm:pt>
    <dgm:pt modelId="{E5A6F8BF-B30E-4E7D-87AA-01A8DCEEC65F}" type="pres">
      <dgm:prSet presAssocID="{938F40D7-82C3-4A3A-9EBA-24F02DE3C3A1}" presName="sibTrans" presStyleCnt="0"/>
      <dgm:spPr/>
    </dgm:pt>
    <dgm:pt modelId="{2A778556-1CA5-473C-A331-5D6D10E92753}" type="pres">
      <dgm:prSet presAssocID="{99109398-B545-4F19-AE08-4D6FD2E6D004}" presName="compNode" presStyleCnt="0"/>
      <dgm:spPr/>
    </dgm:pt>
    <dgm:pt modelId="{7F942E9D-216A-470B-80DA-C550CEB62061}" type="pres">
      <dgm:prSet presAssocID="{99109398-B545-4F19-AE08-4D6FD2E6D00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ACF4670-C445-4715-86E5-7B8CE0364AF5}" type="pres">
      <dgm:prSet presAssocID="{99109398-B545-4F19-AE08-4D6FD2E6D00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derzeeër"/>
        </a:ext>
      </dgm:extLst>
    </dgm:pt>
    <dgm:pt modelId="{0DC7EFC9-D4F2-44C0-8F80-643D6AA6D42C}" type="pres">
      <dgm:prSet presAssocID="{99109398-B545-4F19-AE08-4D6FD2E6D004}" presName="spaceRect" presStyleCnt="0"/>
      <dgm:spPr/>
    </dgm:pt>
    <dgm:pt modelId="{92797B9A-35CF-4280-998D-6DF5D2056FB5}" type="pres">
      <dgm:prSet presAssocID="{99109398-B545-4F19-AE08-4D6FD2E6D004}" presName="textRect" presStyleLbl="revTx" presStyleIdx="1" presStyleCnt="3">
        <dgm:presLayoutVars>
          <dgm:chMax val="1"/>
          <dgm:chPref val="1"/>
        </dgm:presLayoutVars>
      </dgm:prSet>
      <dgm:spPr/>
    </dgm:pt>
    <dgm:pt modelId="{F9B7D9D6-B7EE-4134-9D97-F5464AC5D406}" type="pres">
      <dgm:prSet presAssocID="{E86A5CF9-F0B6-4927-B0AD-339F66798383}" presName="sibTrans" presStyleCnt="0"/>
      <dgm:spPr/>
    </dgm:pt>
    <dgm:pt modelId="{8E950D33-75F1-4616-95B6-AA6D0AAEF9D0}" type="pres">
      <dgm:prSet presAssocID="{9526BCE7-9487-440F-94FD-0CD88345E34A}" presName="compNode" presStyleCnt="0"/>
      <dgm:spPr/>
    </dgm:pt>
    <dgm:pt modelId="{E5870083-A1A5-4678-AA01-550EED8AC2A9}" type="pres">
      <dgm:prSet presAssocID="{9526BCE7-9487-440F-94FD-0CD88345E34A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B007BB3-9CAB-4511-A973-664101778C6A}" type="pres">
      <dgm:prSet presAssocID="{9526BCE7-9487-440F-94FD-0CD88345E34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nt"/>
        </a:ext>
      </dgm:extLst>
    </dgm:pt>
    <dgm:pt modelId="{A81D2FF1-138C-4833-968B-5E7F170A3B4E}" type="pres">
      <dgm:prSet presAssocID="{9526BCE7-9487-440F-94FD-0CD88345E34A}" presName="spaceRect" presStyleCnt="0"/>
      <dgm:spPr/>
    </dgm:pt>
    <dgm:pt modelId="{FE6F4AFC-3D76-4FC0-80C8-4A63807C4E20}" type="pres">
      <dgm:prSet presAssocID="{9526BCE7-9487-440F-94FD-0CD88345E34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E1C2013-FDCC-414F-8F9B-11EA60ACF8AF}" srcId="{93E5D9D0-F68B-4066-A7F5-0B40E135CFBA}" destId="{9526BCE7-9487-440F-94FD-0CD88345E34A}" srcOrd="2" destOrd="0" parTransId="{75A6800B-9EAC-4D6F-9239-8283400BE590}" sibTransId="{5759DFBA-079B-4751-B097-AA5A0A3A226C}"/>
    <dgm:cxn modelId="{E6ED7816-0708-4D9F-BBB8-5E5D00C66BE9}" type="presOf" srcId="{E2AAA542-6EE2-4D6B-9DE0-32EF23E89B49}" destId="{0BC11500-EA23-420F-A79C-1848EEE18F35}" srcOrd="0" destOrd="0" presId="urn:microsoft.com/office/officeart/2018/5/layout/IconLeafLabelList"/>
    <dgm:cxn modelId="{F65D5586-744D-44BF-AE3E-26A32B1A5D8B}" srcId="{93E5D9D0-F68B-4066-A7F5-0B40E135CFBA}" destId="{99109398-B545-4F19-AE08-4D6FD2E6D004}" srcOrd="1" destOrd="0" parTransId="{209C38AB-354A-439F-89CA-8E49965E09D8}" sibTransId="{E86A5CF9-F0B6-4927-B0AD-339F66798383}"/>
    <dgm:cxn modelId="{AD1B2E87-DDFF-490A-ABD1-A9E8B022A26F}" type="presOf" srcId="{9526BCE7-9487-440F-94FD-0CD88345E34A}" destId="{FE6F4AFC-3D76-4FC0-80C8-4A63807C4E20}" srcOrd="0" destOrd="0" presId="urn:microsoft.com/office/officeart/2018/5/layout/IconLeafLabelList"/>
    <dgm:cxn modelId="{60C4AD8E-3A68-4D29-A9B4-F2D9C28E3939}" type="presOf" srcId="{99109398-B545-4F19-AE08-4D6FD2E6D004}" destId="{92797B9A-35CF-4280-998D-6DF5D2056FB5}" srcOrd="0" destOrd="0" presId="urn:microsoft.com/office/officeart/2018/5/layout/IconLeafLabelList"/>
    <dgm:cxn modelId="{2C43169C-76BB-4115-8B1D-DF8FA452742B}" type="presOf" srcId="{93E5D9D0-F68B-4066-A7F5-0B40E135CFBA}" destId="{2643DACA-D895-43DC-8ECB-A98B04342898}" srcOrd="0" destOrd="0" presId="urn:microsoft.com/office/officeart/2018/5/layout/IconLeafLabelList"/>
    <dgm:cxn modelId="{ECF835C1-2AF3-45AB-A2B4-0ADF6EA92063}" srcId="{93E5D9D0-F68B-4066-A7F5-0B40E135CFBA}" destId="{E2AAA542-6EE2-4D6B-9DE0-32EF23E89B49}" srcOrd="0" destOrd="0" parTransId="{25253FEB-8143-46C3-A7A5-73AD94D4BC07}" sibTransId="{938F40D7-82C3-4A3A-9EBA-24F02DE3C3A1}"/>
    <dgm:cxn modelId="{46973B9F-C49C-4659-A546-10D0F163644D}" type="presParOf" srcId="{2643DACA-D895-43DC-8ECB-A98B04342898}" destId="{0FF720BF-B9F4-4A53-AF81-9F8157F0F7C2}" srcOrd="0" destOrd="0" presId="urn:microsoft.com/office/officeart/2018/5/layout/IconLeafLabelList"/>
    <dgm:cxn modelId="{6609DED1-DBA7-48EC-B07A-4AEC688C2405}" type="presParOf" srcId="{0FF720BF-B9F4-4A53-AF81-9F8157F0F7C2}" destId="{625382F3-4CCE-4EE3-8311-60AFDBEC60C0}" srcOrd="0" destOrd="0" presId="urn:microsoft.com/office/officeart/2018/5/layout/IconLeafLabelList"/>
    <dgm:cxn modelId="{7115F770-B5A7-4E79-BC2C-F0053452A743}" type="presParOf" srcId="{0FF720BF-B9F4-4A53-AF81-9F8157F0F7C2}" destId="{D8FD8700-6590-43F7-AF17-C32C26A0211E}" srcOrd="1" destOrd="0" presId="urn:microsoft.com/office/officeart/2018/5/layout/IconLeafLabelList"/>
    <dgm:cxn modelId="{F9280F3A-599D-41B2-B9E3-FD704FEF05EF}" type="presParOf" srcId="{0FF720BF-B9F4-4A53-AF81-9F8157F0F7C2}" destId="{C80E46D3-0BD3-4CF6-98C2-85C6C81651AE}" srcOrd="2" destOrd="0" presId="urn:microsoft.com/office/officeart/2018/5/layout/IconLeafLabelList"/>
    <dgm:cxn modelId="{C2D8195A-4858-4B11-B35C-574C1F65B8B5}" type="presParOf" srcId="{0FF720BF-B9F4-4A53-AF81-9F8157F0F7C2}" destId="{0BC11500-EA23-420F-A79C-1848EEE18F35}" srcOrd="3" destOrd="0" presId="urn:microsoft.com/office/officeart/2018/5/layout/IconLeafLabelList"/>
    <dgm:cxn modelId="{C68EAB20-F306-4B5D-9529-6E684D2265A3}" type="presParOf" srcId="{2643DACA-D895-43DC-8ECB-A98B04342898}" destId="{E5A6F8BF-B30E-4E7D-87AA-01A8DCEEC65F}" srcOrd="1" destOrd="0" presId="urn:microsoft.com/office/officeart/2018/5/layout/IconLeafLabelList"/>
    <dgm:cxn modelId="{DDAB4457-6278-49FC-BA71-F3BB657E7ED1}" type="presParOf" srcId="{2643DACA-D895-43DC-8ECB-A98B04342898}" destId="{2A778556-1CA5-473C-A331-5D6D10E92753}" srcOrd="2" destOrd="0" presId="urn:microsoft.com/office/officeart/2018/5/layout/IconLeafLabelList"/>
    <dgm:cxn modelId="{46F4B577-3D84-41D8-8343-BD00356AF57D}" type="presParOf" srcId="{2A778556-1CA5-473C-A331-5D6D10E92753}" destId="{7F942E9D-216A-470B-80DA-C550CEB62061}" srcOrd="0" destOrd="0" presId="urn:microsoft.com/office/officeart/2018/5/layout/IconLeafLabelList"/>
    <dgm:cxn modelId="{68E6E959-EB04-4C24-905B-1665E24F1846}" type="presParOf" srcId="{2A778556-1CA5-473C-A331-5D6D10E92753}" destId="{FACF4670-C445-4715-86E5-7B8CE0364AF5}" srcOrd="1" destOrd="0" presId="urn:microsoft.com/office/officeart/2018/5/layout/IconLeafLabelList"/>
    <dgm:cxn modelId="{AA5AD0D9-5C7B-4F87-A15D-78643554FD0C}" type="presParOf" srcId="{2A778556-1CA5-473C-A331-5D6D10E92753}" destId="{0DC7EFC9-D4F2-44C0-8F80-643D6AA6D42C}" srcOrd="2" destOrd="0" presId="urn:microsoft.com/office/officeart/2018/5/layout/IconLeafLabelList"/>
    <dgm:cxn modelId="{BF9B2E8E-97FA-47CD-91EB-D95B888CB155}" type="presParOf" srcId="{2A778556-1CA5-473C-A331-5D6D10E92753}" destId="{92797B9A-35CF-4280-998D-6DF5D2056FB5}" srcOrd="3" destOrd="0" presId="urn:microsoft.com/office/officeart/2018/5/layout/IconLeafLabelList"/>
    <dgm:cxn modelId="{E0798B1D-03D7-4320-9A20-B18D797CAF51}" type="presParOf" srcId="{2643DACA-D895-43DC-8ECB-A98B04342898}" destId="{F9B7D9D6-B7EE-4134-9D97-F5464AC5D406}" srcOrd="3" destOrd="0" presId="urn:microsoft.com/office/officeart/2018/5/layout/IconLeafLabelList"/>
    <dgm:cxn modelId="{C25E0216-EBF7-4418-9D82-E86606352E79}" type="presParOf" srcId="{2643DACA-D895-43DC-8ECB-A98B04342898}" destId="{8E950D33-75F1-4616-95B6-AA6D0AAEF9D0}" srcOrd="4" destOrd="0" presId="urn:microsoft.com/office/officeart/2018/5/layout/IconLeafLabelList"/>
    <dgm:cxn modelId="{737FC7D3-06FE-420E-8302-ABFD05C092CE}" type="presParOf" srcId="{8E950D33-75F1-4616-95B6-AA6D0AAEF9D0}" destId="{E5870083-A1A5-4678-AA01-550EED8AC2A9}" srcOrd="0" destOrd="0" presId="urn:microsoft.com/office/officeart/2018/5/layout/IconLeafLabelList"/>
    <dgm:cxn modelId="{D51030C5-AF2B-4378-A1D2-F4E2041D6A02}" type="presParOf" srcId="{8E950D33-75F1-4616-95B6-AA6D0AAEF9D0}" destId="{2B007BB3-9CAB-4511-A973-664101778C6A}" srcOrd="1" destOrd="0" presId="urn:microsoft.com/office/officeart/2018/5/layout/IconLeafLabelList"/>
    <dgm:cxn modelId="{01F7B1FB-7C32-49A1-A8C6-3538521DF2E2}" type="presParOf" srcId="{8E950D33-75F1-4616-95B6-AA6D0AAEF9D0}" destId="{A81D2FF1-138C-4833-968B-5E7F170A3B4E}" srcOrd="2" destOrd="0" presId="urn:microsoft.com/office/officeart/2018/5/layout/IconLeafLabelList"/>
    <dgm:cxn modelId="{EA7C9652-72F4-4EA0-B45A-789558396481}" type="presParOf" srcId="{8E950D33-75F1-4616-95B6-AA6D0AAEF9D0}" destId="{FE6F4AFC-3D76-4FC0-80C8-4A63807C4E20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2413C7-5EE8-4B23-8085-4B66901E7C9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047A4EB2-C2BF-455C-A642-9C1B2E75ED2F}">
      <dgm:prSet/>
      <dgm:spPr/>
      <dgm:t>
        <a:bodyPr/>
        <a:lstStyle/>
        <a:p>
          <a:r>
            <a:rPr lang="nl-NL"/>
            <a:t>Welke eerdere stappen zijn er ondernomen ?</a:t>
          </a:r>
          <a:endParaRPr lang="en-US"/>
        </a:p>
      </dgm:t>
    </dgm:pt>
    <dgm:pt modelId="{76948E7B-3B2B-4226-917E-BB2733BBF098}" type="parTrans" cxnId="{778CB9E8-FDBB-4029-B61A-F5DC11656D1A}">
      <dgm:prSet/>
      <dgm:spPr/>
      <dgm:t>
        <a:bodyPr/>
        <a:lstStyle/>
        <a:p>
          <a:endParaRPr lang="en-US"/>
        </a:p>
      </dgm:t>
    </dgm:pt>
    <dgm:pt modelId="{0FB8AE0E-3D7C-4B5E-94D4-158517D05E1D}" type="sibTrans" cxnId="{778CB9E8-FDBB-4029-B61A-F5DC11656D1A}">
      <dgm:prSet/>
      <dgm:spPr/>
      <dgm:t>
        <a:bodyPr/>
        <a:lstStyle/>
        <a:p>
          <a:endParaRPr lang="en-US"/>
        </a:p>
      </dgm:t>
    </dgm:pt>
    <dgm:pt modelId="{36FF6099-C516-49BE-9E53-4574EFB444BD}">
      <dgm:prSet/>
      <dgm:spPr/>
      <dgm:t>
        <a:bodyPr/>
        <a:lstStyle/>
        <a:p>
          <a:r>
            <a:rPr lang="nl-NL"/>
            <a:t>Nog geen in het verleden</a:t>
          </a:r>
          <a:endParaRPr lang="en-US"/>
        </a:p>
      </dgm:t>
    </dgm:pt>
    <dgm:pt modelId="{48EA1DC4-74AD-466E-B810-5427C35B10D8}" type="parTrans" cxnId="{FD3CDAA8-8482-4001-B420-9F0E1BA7BAA4}">
      <dgm:prSet/>
      <dgm:spPr/>
      <dgm:t>
        <a:bodyPr/>
        <a:lstStyle/>
        <a:p>
          <a:endParaRPr lang="en-US"/>
        </a:p>
      </dgm:t>
    </dgm:pt>
    <dgm:pt modelId="{2595DAE8-7297-45CC-8A37-E95C155EEBAD}" type="sibTrans" cxnId="{FD3CDAA8-8482-4001-B420-9F0E1BA7BAA4}">
      <dgm:prSet/>
      <dgm:spPr/>
      <dgm:t>
        <a:bodyPr/>
        <a:lstStyle/>
        <a:p>
          <a:endParaRPr lang="en-US"/>
        </a:p>
      </dgm:t>
    </dgm:pt>
    <dgm:pt modelId="{61CED77A-8A57-4BB1-BA8D-7C2AA33E77F3}">
      <dgm:prSet/>
      <dgm:spPr/>
      <dgm:t>
        <a:bodyPr/>
        <a:lstStyle/>
        <a:p>
          <a:r>
            <a:rPr lang="nl-NL"/>
            <a:t>Probleem niet eerder vastgesteld</a:t>
          </a:r>
          <a:endParaRPr lang="en-US"/>
        </a:p>
      </dgm:t>
    </dgm:pt>
    <dgm:pt modelId="{40739A55-A82B-47F1-9245-AF0586AAF125}" type="parTrans" cxnId="{CC628DAE-9A0E-4B2C-85DA-79184B66E4DA}">
      <dgm:prSet/>
      <dgm:spPr/>
      <dgm:t>
        <a:bodyPr/>
        <a:lstStyle/>
        <a:p>
          <a:endParaRPr lang="en-US"/>
        </a:p>
      </dgm:t>
    </dgm:pt>
    <dgm:pt modelId="{B1A6B014-3FF9-4A9F-96B7-147346BCA2D2}" type="sibTrans" cxnId="{CC628DAE-9A0E-4B2C-85DA-79184B66E4DA}">
      <dgm:prSet/>
      <dgm:spPr/>
      <dgm:t>
        <a:bodyPr/>
        <a:lstStyle/>
        <a:p>
          <a:endParaRPr lang="en-US"/>
        </a:p>
      </dgm:t>
    </dgm:pt>
    <dgm:pt modelId="{3E42CE12-C14F-42AB-89BC-7D50B30E428D}">
      <dgm:prSet/>
      <dgm:spPr/>
      <dgm:t>
        <a:bodyPr/>
        <a:lstStyle/>
        <a:p>
          <a:r>
            <a:rPr lang="nl-NL"/>
            <a:t>Geen belemmering in ogen van ouders</a:t>
          </a:r>
          <a:endParaRPr lang="en-US"/>
        </a:p>
      </dgm:t>
    </dgm:pt>
    <dgm:pt modelId="{97561A86-7BB8-4682-A495-4844F4C17B37}" type="parTrans" cxnId="{4046E07C-5B96-4D7E-B269-A93AC192D432}">
      <dgm:prSet/>
      <dgm:spPr/>
      <dgm:t>
        <a:bodyPr/>
        <a:lstStyle/>
        <a:p>
          <a:endParaRPr lang="en-US"/>
        </a:p>
      </dgm:t>
    </dgm:pt>
    <dgm:pt modelId="{016CC0F9-C273-41D6-AF24-5EF35AAE5DA3}" type="sibTrans" cxnId="{4046E07C-5B96-4D7E-B269-A93AC192D432}">
      <dgm:prSet/>
      <dgm:spPr/>
      <dgm:t>
        <a:bodyPr/>
        <a:lstStyle/>
        <a:p>
          <a:endParaRPr lang="en-US"/>
        </a:p>
      </dgm:t>
    </dgm:pt>
    <dgm:pt modelId="{157FB287-4314-4870-8482-AA0415E8C5DE}">
      <dgm:prSet/>
      <dgm:spPr/>
      <dgm:t>
        <a:bodyPr/>
        <a:lstStyle/>
        <a:p>
          <a:r>
            <a:rPr lang="nl-NL"/>
            <a:t>Bedoeling van project helder bij verzorgers en deelneemster</a:t>
          </a:r>
          <a:endParaRPr lang="en-US"/>
        </a:p>
      </dgm:t>
    </dgm:pt>
    <dgm:pt modelId="{0718BB98-1AFC-497D-B373-B0A0AE69D2F6}" type="parTrans" cxnId="{58784B29-1723-475F-9D38-143F8130A75E}">
      <dgm:prSet/>
      <dgm:spPr/>
      <dgm:t>
        <a:bodyPr/>
        <a:lstStyle/>
        <a:p>
          <a:endParaRPr lang="en-US"/>
        </a:p>
      </dgm:t>
    </dgm:pt>
    <dgm:pt modelId="{EC2953A0-4A30-4DEF-A3AE-5E030635E903}" type="sibTrans" cxnId="{58784B29-1723-475F-9D38-143F8130A75E}">
      <dgm:prSet/>
      <dgm:spPr/>
      <dgm:t>
        <a:bodyPr/>
        <a:lstStyle/>
        <a:p>
          <a:endParaRPr lang="en-US"/>
        </a:p>
      </dgm:t>
    </dgm:pt>
    <dgm:pt modelId="{8EFE196B-40C0-432C-9780-369813E91B5D}">
      <dgm:prSet/>
      <dgm:spPr/>
      <dgm:t>
        <a:bodyPr/>
        <a:lstStyle/>
        <a:p>
          <a:r>
            <a:rPr lang="nl-NL"/>
            <a:t>Gevraagd naar behoeftes vanuit hen</a:t>
          </a:r>
          <a:endParaRPr lang="en-US"/>
        </a:p>
      </dgm:t>
    </dgm:pt>
    <dgm:pt modelId="{A920A209-70D6-4336-ABB0-5C3BB40EDBF0}" type="parTrans" cxnId="{9E3AD6CD-6E25-4658-A517-964FA084EE85}">
      <dgm:prSet/>
      <dgm:spPr/>
      <dgm:t>
        <a:bodyPr/>
        <a:lstStyle/>
        <a:p>
          <a:endParaRPr lang="en-US"/>
        </a:p>
      </dgm:t>
    </dgm:pt>
    <dgm:pt modelId="{381058FB-5898-42EE-9F72-EE14B92DA079}" type="sibTrans" cxnId="{9E3AD6CD-6E25-4658-A517-964FA084EE85}">
      <dgm:prSet/>
      <dgm:spPr/>
      <dgm:t>
        <a:bodyPr/>
        <a:lstStyle/>
        <a:p>
          <a:endParaRPr lang="en-US"/>
        </a:p>
      </dgm:t>
    </dgm:pt>
    <dgm:pt modelId="{81443380-6D84-4694-8264-9ADE92680BC5}" type="pres">
      <dgm:prSet presAssocID="{3E2413C7-5EE8-4B23-8085-4B66901E7C9F}" presName="Name0" presStyleCnt="0">
        <dgm:presLayoutVars>
          <dgm:dir/>
          <dgm:resizeHandles val="exact"/>
        </dgm:presLayoutVars>
      </dgm:prSet>
      <dgm:spPr/>
    </dgm:pt>
    <dgm:pt modelId="{A38E03DD-4A35-4CA1-8261-49557135630D}" type="pres">
      <dgm:prSet presAssocID="{047A4EB2-C2BF-455C-A642-9C1B2E75ED2F}" presName="node" presStyleLbl="node1" presStyleIdx="0" presStyleCnt="6">
        <dgm:presLayoutVars>
          <dgm:bulletEnabled val="1"/>
        </dgm:presLayoutVars>
      </dgm:prSet>
      <dgm:spPr/>
    </dgm:pt>
    <dgm:pt modelId="{0D67831D-3689-4330-96BC-A4EB33871BA8}" type="pres">
      <dgm:prSet presAssocID="{0FB8AE0E-3D7C-4B5E-94D4-158517D05E1D}" presName="sibTrans" presStyleLbl="sibTrans1D1" presStyleIdx="0" presStyleCnt="5"/>
      <dgm:spPr/>
    </dgm:pt>
    <dgm:pt modelId="{AACC6AE4-6E77-42AA-BB4F-5281BA04DDE9}" type="pres">
      <dgm:prSet presAssocID="{0FB8AE0E-3D7C-4B5E-94D4-158517D05E1D}" presName="connectorText" presStyleLbl="sibTrans1D1" presStyleIdx="0" presStyleCnt="5"/>
      <dgm:spPr/>
    </dgm:pt>
    <dgm:pt modelId="{07249336-2CC8-4C72-B6BD-8F615C83673F}" type="pres">
      <dgm:prSet presAssocID="{36FF6099-C516-49BE-9E53-4574EFB444BD}" presName="node" presStyleLbl="node1" presStyleIdx="1" presStyleCnt="6">
        <dgm:presLayoutVars>
          <dgm:bulletEnabled val="1"/>
        </dgm:presLayoutVars>
      </dgm:prSet>
      <dgm:spPr/>
    </dgm:pt>
    <dgm:pt modelId="{370B24B6-88B3-4744-A1BD-2E0FD7D6ABC9}" type="pres">
      <dgm:prSet presAssocID="{2595DAE8-7297-45CC-8A37-E95C155EEBAD}" presName="sibTrans" presStyleLbl="sibTrans1D1" presStyleIdx="1" presStyleCnt="5"/>
      <dgm:spPr/>
    </dgm:pt>
    <dgm:pt modelId="{B0F04CA5-B5CD-405F-82B9-176740EAD82E}" type="pres">
      <dgm:prSet presAssocID="{2595DAE8-7297-45CC-8A37-E95C155EEBAD}" presName="connectorText" presStyleLbl="sibTrans1D1" presStyleIdx="1" presStyleCnt="5"/>
      <dgm:spPr/>
    </dgm:pt>
    <dgm:pt modelId="{F10D8334-F6A9-4F05-B6C8-3B79438ABC34}" type="pres">
      <dgm:prSet presAssocID="{61CED77A-8A57-4BB1-BA8D-7C2AA33E77F3}" presName="node" presStyleLbl="node1" presStyleIdx="2" presStyleCnt="6">
        <dgm:presLayoutVars>
          <dgm:bulletEnabled val="1"/>
        </dgm:presLayoutVars>
      </dgm:prSet>
      <dgm:spPr/>
    </dgm:pt>
    <dgm:pt modelId="{CD41924F-C437-4F4B-A51F-CFE2BE2B6189}" type="pres">
      <dgm:prSet presAssocID="{B1A6B014-3FF9-4A9F-96B7-147346BCA2D2}" presName="sibTrans" presStyleLbl="sibTrans1D1" presStyleIdx="2" presStyleCnt="5"/>
      <dgm:spPr/>
    </dgm:pt>
    <dgm:pt modelId="{B6FBF079-65A0-4235-A0C7-A0350C631323}" type="pres">
      <dgm:prSet presAssocID="{B1A6B014-3FF9-4A9F-96B7-147346BCA2D2}" presName="connectorText" presStyleLbl="sibTrans1D1" presStyleIdx="2" presStyleCnt="5"/>
      <dgm:spPr/>
    </dgm:pt>
    <dgm:pt modelId="{B616613D-05D5-46EE-B5A0-B069FDAC54EC}" type="pres">
      <dgm:prSet presAssocID="{3E42CE12-C14F-42AB-89BC-7D50B30E428D}" presName="node" presStyleLbl="node1" presStyleIdx="3" presStyleCnt="6">
        <dgm:presLayoutVars>
          <dgm:bulletEnabled val="1"/>
        </dgm:presLayoutVars>
      </dgm:prSet>
      <dgm:spPr/>
    </dgm:pt>
    <dgm:pt modelId="{DA7A9CEA-D3E7-4EA2-BB48-B5EDE3DB7EEB}" type="pres">
      <dgm:prSet presAssocID="{016CC0F9-C273-41D6-AF24-5EF35AAE5DA3}" presName="sibTrans" presStyleLbl="sibTrans1D1" presStyleIdx="3" presStyleCnt="5"/>
      <dgm:spPr/>
    </dgm:pt>
    <dgm:pt modelId="{D577FE1F-47E2-47BD-9174-A360AC207654}" type="pres">
      <dgm:prSet presAssocID="{016CC0F9-C273-41D6-AF24-5EF35AAE5DA3}" presName="connectorText" presStyleLbl="sibTrans1D1" presStyleIdx="3" presStyleCnt="5"/>
      <dgm:spPr/>
    </dgm:pt>
    <dgm:pt modelId="{D053890A-2A42-4D10-999D-7D6130DF737D}" type="pres">
      <dgm:prSet presAssocID="{157FB287-4314-4870-8482-AA0415E8C5DE}" presName="node" presStyleLbl="node1" presStyleIdx="4" presStyleCnt="6">
        <dgm:presLayoutVars>
          <dgm:bulletEnabled val="1"/>
        </dgm:presLayoutVars>
      </dgm:prSet>
      <dgm:spPr/>
    </dgm:pt>
    <dgm:pt modelId="{B88B2AC9-4457-49F3-AF38-DD94DEE10535}" type="pres">
      <dgm:prSet presAssocID="{EC2953A0-4A30-4DEF-A3AE-5E030635E903}" presName="sibTrans" presStyleLbl="sibTrans1D1" presStyleIdx="4" presStyleCnt="5"/>
      <dgm:spPr/>
    </dgm:pt>
    <dgm:pt modelId="{41C3C244-FE1C-41A1-8D3B-7F1E099E662D}" type="pres">
      <dgm:prSet presAssocID="{EC2953A0-4A30-4DEF-A3AE-5E030635E903}" presName="connectorText" presStyleLbl="sibTrans1D1" presStyleIdx="4" presStyleCnt="5"/>
      <dgm:spPr/>
    </dgm:pt>
    <dgm:pt modelId="{3E306E08-B869-4CB0-9279-5CBA8958AA59}" type="pres">
      <dgm:prSet presAssocID="{8EFE196B-40C0-432C-9780-369813E91B5D}" presName="node" presStyleLbl="node1" presStyleIdx="5" presStyleCnt="6">
        <dgm:presLayoutVars>
          <dgm:bulletEnabled val="1"/>
        </dgm:presLayoutVars>
      </dgm:prSet>
      <dgm:spPr/>
    </dgm:pt>
  </dgm:ptLst>
  <dgm:cxnLst>
    <dgm:cxn modelId="{2C75BA00-F262-4BB2-A50A-D5ADBCE275C7}" type="presOf" srcId="{61CED77A-8A57-4BB1-BA8D-7C2AA33E77F3}" destId="{F10D8334-F6A9-4F05-B6C8-3B79438ABC34}" srcOrd="0" destOrd="0" presId="urn:microsoft.com/office/officeart/2016/7/layout/RepeatingBendingProcessNew"/>
    <dgm:cxn modelId="{EDCBF500-2CC0-4367-8EA5-70C973E1048A}" type="presOf" srcId="{016CC0F9-C273-41D6-AF24-5EF35AAE5DA3}" destId="{DA7A9CEA-D3E7-4EA2-BB48-B5EDE3DB7EEB}" srcOrd="0" destOrd="0" presId="urn:microsoft.com/office/officeart/2016/7/layout/RepeatingBendingProcessNew"/>
    <dgm:cxn modelId="{6A2FBA1B-4606-4BA6-8C4B-D47E06BF5BDD}" type="presOf" srcId="{36FF6099-C516-49BE-9E53-4574EFB444BD}" destId="{07249336-2CC8-4C72-B6BD-8F615C83673F}" srcOrd="0" destOrd="0" presId="urn:microsoft.com/office/officeart/2016/7/layout/RepeatingBendingProcessNew"/>
    <dgm:cxn modelId="{58784B29-1723-475F-9D38-143F8130A75E}" srcId="{3E2413C7-5EE8-4B23-8085-4B66901E7C9F}" destId="{157FB287-4314-4870-8482-AA0415E8C5DE}" srcOrd="4" destOrd="0" parTransId="{0718BB98-1AFC-497D-B373-B0A0AE69D2F6}" sibTransId="{EC2953A0-4A30-4DEF-A3AE-5E030635E903}"/>
    <dgm:cxn modelId="{90647531-5322-4B78-A600-8EA7430C989E}" type="presOf" srcId="{EC2953A0-4A30-4DEF-A3AE-5E030635E903}" destId="{41C3C244-FE1C-41A1-8D3B-7F1E099E662D}" srcOrd="1" destOrd="0" presId="urn:microsoft.com/office/officeart/2016/7/layout/RepeatingBendingProcessNew"/>
    <dgm:cxn modelId="{64165466-6CB4-44DF-8E28-559209A345A9}" type="presOf" srcId="{016CC0F9-C273-41D6-AF24-5EF35AAE5DA3}" destId="{D577FE1F-47E2-47BD-9174-A360AC207654}" srcOrd="1" destOrd="0" presId="urn:microsoft.com/office/officeart/2016/7/layout/RepeatingBendingProcessNew"/>
    <dgm:cxn modelId="{DDF4246D-1655-4A64-9BAC-687A575D649B}" type="presOf" srcId="{B1A6B014-3FF9-4A9F-96B7-147346BCA2D2}" destId="{CD41924F-C437-4F4B-A51F-CFE2BE2B6189}" srcOrd="0" destOrd="0" presId="urn:microsoft.com/office/officeart/2016/7/layout/RepeatingBendingProcessNew"/>
    <dgm:cxn modelId="{4B40A16E-5255-4EC5-9395-312BA6470AC3}" type="presOf" srcId="{157FB287-4314-4870-8482-AA0415E8C5DE}" destId="{D053890A-2A42-4D10-999D-7D6130DF737D}" srcOrd="0" destOrd="0" presId="urn:microsoft.com/office/officeart/2016/7/layout/RepeatingBendingProcessNew"/>
    <dgm:cxn modelId="{ACB7646F-1CF2-4642-8D78-0F50C9510C10}" type="presOf" srcId="{2595DAE8-7297-45CC-8A37-E95C155EEBAD}" destId="{370B24B6-88B3-4744-A1BD-2E0FD7D6ABC9}" srcOrd="0" destOrd="0" presId="urn:microsoft.com/office/officeart/2016/7/layout/RepeatingBendingProcessNew"/>
    <dgm:cxn modelId="{C3D7DD56-E099-4FAC-A5C0-61EE56B94A38}" type="presOf" srcId="{8EFE196B-40C0-432C-9780-369813E91B5D}" destId="{3E306E08-B869-4CB0-9279-5CBA8958AA59}" srcOrd="0" destOrd="0" presId="urn:microsoft.com/office/officeart/2016/7/layout/RepeatingBendingProcessNew"/>
    <dgm:cxn modelId="{271C6B7A-62CC-4C33-B4CA-5EB6A6B42421}" type="presOf" srcId="{3E2413C7-5EE8-4B23-8085-4B66901E7C9F}" destId="{81443380-6D84-4694-8264-9ADE92680BC5}" srcOrd="0" destOrd="0" presId="urn:microsoft.com/office/officeart/2016/7/layout/RepeatingBendingProcessNew"/>
    <dgm:cxn modelId="{4046E07C-5B96-4D7E-B269-A93AC192D432}" srcId="{3E2413C7-5EE8-4B23-8085-4B66901E7C9F}" destId="{3E42CE12-C14F-42AB-89BC-7D50B30E428D}" srcOrd="3" destOrd="0" parTransId="{97561A86-7BB8-4682-A495-4844F4C17B37}" sibTransId="{016CC0F9-C273-41D6-AF24-5EF35AAE5DA3}"/>
    <dgm:cxn modelId="{BE8AFD7E-6E26-4DFF-AD13-1B3CCC7C3222}" type="presOf" srcId="{0FB8AE0E-3D7C-4B5E-94D4-158517D05E1D}" destId="{AACC6AE4-6E77-42AA-BB4F-5281BA04DDE9}" srcOrd="1" destOrd="0" presId="urn:microsoft.com/office/officeart/2016/7/layout/RepeatingBendingProcessNew"/>
    <dgm:cxn modelId="{B129BA88-28C2-4BE7-B1D2-292B33A74751}" type="presOf" srcId="{B1A6B014-3FF9-4A9F-96B7-147346BCA2D2}" destId="{B6FBF079-65A0-4235-A0C7-A0350C631323}" srcOrd="1" destOrd="0" presId="urn:microsoft.com/office/officeart/2016/7/layout/RepeatingBendingProcessNew"/>
    <dgm:cxn modelId="{76EF519F-844F-46D7-98EB-2BBF833A65F2}" type="presOf" srcId="{2595DAE8-7297-45CC-8A37-E95C155EEBAD}" destId="{B0F04CA5-B5CD-405F-82B9-176740EAD82E}" srcOrd="1" destOrd="0" presId="urn:microsoft.com/office/officeart/2016/7/layout/RepeatingBendingProcessNew"/>
    <dgm:cxn modelId="{A39A85A8-D0CD-412F-B988-DAE5DD1808EE}" type="presOf" srcId="{EC2953A0-4A30-4DEF-A3AE-5E030635E903}" destId="{B88B2AC9-4457-49F3-AF38-DD94DEE10535}" srcOrd="0" destOrd="0" presId="urn:microsoft.com/office/officeart/2016/7/layout/RepeatingBendingProcessNew"/>
    <dgm:cxn modelId="{FD3CDAA8-8482-4001-B420-9F0E1BA7BAA4}" srcId="{3E2413C7-5EE8-4B23-8085-4B66901E7C9F}" destId="{36FF6099-C516-49BE-9E53-4574EFB444BD}" srcOrd="1" destOrd="0" parTransId="{48EA1DC4-74AD-466E-B810-5427C35B10D8}" sibTransId="{2595DAE8-7297-45CC-8A37-E95C155EEBAD}"/>
    <dgm:cxn modelId="{CC628DAE-9A0E-4B2C-85DA-79184B66E4DA}" srcId="{3E2413C7-5EE8-4B23-8085-4B66901E7C9F}" destId="{61CED77A-8A57-4BB1-BA8D-7C2AA33E77F3}" srcOrd="2" destOrd="0" parTransId="{40739A55-A82B-47F1-9245-AF0586AAF125}" sibTransId="{B1A6B014-3FF9-4A9F-96B7-147346BCA2D2}"/>
    <dgm:cxn modelId="{CCA2F7BC-A754-47BB-BAD2-E3E6E7288EE9}" type="presOf" srcId="{047A4EB2-C2BF-455C-A642-9C1B2E75ED2F}" destId="{A38E03DD-4A35-4CA1-8261-49557135630D}" srcOrd="0" destOrd="0" presId="urn:microsoft.com/office/officeart/2016/7/layout/RepeatingBendingProcessNew"/>
    <dgm:cxn modelId="{2D3F5AC0-441C-436B-8176-B6A1E63D3D86}" type="presOf" srcId="{3E42CE12-C14F-42AB-89BC-7D50B30E428D}" destId="{B616613D-05D5-46EE-B5A0-B069FDAC54EC}" srcOrd="0" destOrd="0" presId="urn:microsoft.com/office/officeart/2016/7/layout/RepeatingBendingProcessNew"/>
    <dgm:cxn modelId="{9E3AD6CD-6E25-4658-A517-964FA084EE85}" srcId="{3E2413C7-5EE8-4B23-8085-4B66901E7C9F}" destId="{8EFE196B-40C0-432C-9780-369813E91B5D}" srcOrd="5" destOrd="0" parTransId="{A920A209-70D6-4336-ABB0-5C3BB40EDBF0}" sibTransId="{381058FB-5898-42EE-9F72-EE14B92DA079}"/>
    <dgm:cxn modelId="{0FEB69D8-C402-4C8E-B4E6-56E13508F5DA}" type="presOf" srcId="{0FB8AE0E-3D7C-4B5E-94D4-158517D05E1D}" destId="{0D67831D-3689-4330-96BC-A4EB33871BA8}" srcOrd="0" destOrd="0" presId="urn:microsoft.com/office/officeart/2016/7/layout/RepeatingBendingProcessNew"/>
    <dgm:cxn modelId="{778CB9E8-FDBB-4029-B61A-F5DC11656D1A}" srcId="{3E2413C7-5EE8-4B23-8085-4B66901E7C9F}" destId="{047A4EB2-C2BF-455C-A642-9C1B2E75ED2F}" srcOrd="0" destOrd="0" parTransId="{76948E7B-3B2B-4226-917E-BB2733BBF098}" sibTransId="{0FB8AE0E-3D7C-4B5E-94D4-158517D05E1D}"/>
    <dgm:cxn modelId="{8D2D539B-4704-4853-8470-54484D731107}" type="presParOf" srcId="{81443380-6D84-4694-8264-9ADE92680BC5}" destId="{A38E03DD-4A35-4CA1-8261-49557135630D}" srcOrd="0" destOrd="0" presId="urn:microsoft.com/office/officeart/2016/7/layout/RepeatingBendingProcessNew"/>
    <dgm:cxn modelId="{188D0CC9-30DE-4F02-AE9F-571F787BD888}" type="presParOf" srcId="{81443380-6D84-4694-8264-9ADE92680BC5}" destId="{0D67831D-3689-4330-96BC-A4EB33871BA8}" srcOrd="1" destOrd="0" presId="urn:microsoft.com/office/officeart/2016/7/layout/RepeatingBendingProcessNew"/>
    <dgm:cxn modelId="{A4B90637-CA94-415B-9211-96D6F9E764B6}" type="presParOf" srcId="{0D67831D-3689-4330-96BC-A4EB33871BA8}" destId="{AACC6AE4-6E77-42AA-BB4F-5281BA04DDE9}" srcOrd="0" destOrd="0" presId="urn:microsoft.com/office/officeart/2016/7/layout/RepeatingBendingProcessNew"/>
    <dgm:cxn modelId="{1FA471EF-E5CD-4169-9B94-8F1B79AFE92B}" type="presParOf" srcId="{81443380-6D84-4694-8264-9ADE92680BC5}" destId="{07249336-2CC8-4C72-B6BD-8F615C83673F}" srcOrd="2" destOrd="0" presId="urn:microsoft.com/office/officeart/2016/7/layout/RepeatingBendingProcessNew"/>
    <dgm:cxn modelId="{991C9275-FDB4-4971-B154-5A54BD48D2EE}" type="presParOf" srcId="{81443380-6D84-4694-8264-9ADE92680BC5}" destId="{370B24B6-88B3-4744-A1BD-2E0FD7D6ABC9}" srcOrd="3" destOrd="0" presId="urn:microsoft.com/office/officeart/2016/7/layout/RepeatingBendingProcessNew"/>
    <dgm:cxn modelId="{AA988040-FC57-4C7A-A703-9A4C8914192F}" type="presParOf" srcId="{370B24B6-88B3-4744-A1BD-2E0FD7D6ABC9}" destId="{B0F04CA5-B5CD-405F-82B9-176740EAD82E}" srcOrd="0" destOrd="0" presId="urn:microsoft.com/office/officeart/2016/7/layout/RepeatingBendingProcessNew"/>
    <dgm:cxn modelId="{BF692E27-6459-46D0-8337-456154440300}" type="presParOf" srcId="{81443380-6D84-4694-8264-9ADE92680BC5}" destId="{F10D8334-F6A9-4F05-B6C8-3B79438ABC34}" srcOrd="4" destOrd="0" presId="urn:microsoft.com/office/officeart/2016/7/layout/RepeatingBendingProcessNew"/>
    <dgm:cxn modelId="{7BFF9C08-FC2A-4810-82DE-0DD5D118834F}" type="presParOf" srcId="{81443380-6D84-4694-8264-9ADE92680BC5}" destId="{CD41924F-C437-4F4B-A51F-CFE2BE2B6189}" srcOrd="5" destOrd="0" presId="urn:microsoft.com/office/officeart/2016/7/layout/RepeatingBendingProcessNew"/>
    <dgm:cxn modelId="{A603EA3D-F5C2-4085-B779-4A8D01AF9746}" type="presParOf" srcId="{CD41924F-C437-4F4B-A51F-CFE2BE2B6189}" destId="{B6FBF079-65A0-4235-A0C7-A0350C631323}" srcOrd="0" destOrd="0" presId="urn:microsoft.com/office/officeart/2016/7/layout/RepeatingBendingProcessNew"/>
    <dgm:cxn modelId="{C436E48F-77C4-4247-A110-72295573F145}" type="presParOf" srcId="{81443380-6D84-4694-8264-9ADE92680BC5}" destId="{B616613D-05D5-46EE-B5A0-B069FDAC54EC}" srcOrd="6" destOrd="0" presId="urn:microsoft.com/office/officeart/2016/7/layout/RepeatingBendingProcessNew"/>
    <dgm:cxn modelId="{E66E972E-1D8F-47D4-8A0C-A82264A921C9}" type="presParOf" srcId="{81443380-6D84-4694-8264-9ADE92680BC5}" destId="{DA7A9CEA-D3E7-4EA2-BB48-B5EDE3DB7EEB}" srcOrd="7" destOrd="0" presId="urn:microsoft.com/office/officeart/2016/7/layout/RepeatingBendingProcessNew"/>
    <dgm:cxn modelId="{2A2EAF9F-E91D-4951-93CB-185B36B8980C}" type="presParOf" srcId="{DA7A9CEA-D3E7-4EA2-BB48-B5EDE3DB7EEB}" destId="{D577FE1F-47E2-47BD-9174-A360AC207654}" srcOrd="0" destOrd="0" presId="urn:microsoft.com/office/officeart/2016/7/layout/RepeatingBendingProcessNew"/>
    <dgm:cxn modelId="{24F54750-E820-4072-97D0-5E8A8A72259D}" type="presParOf" srcId="{81443380-6D84-4694-8264-9ADE92680BC5}" destId="{D053890A-2A42-4D10-999D-7D6130DF737D}" srcOrd="8" destOrd="0" presId="urn:microsoft.com/office/officeart/2016/7/layout/RepeatingBendingProcessNew"/>
    <dgm:cxn modelId="{3D8D6C56-33A6-439F-B68B-43CA837E3ABF}" type="presParOf" srcId="{81443380-6D84-4694-8264-9ADE92680BC5}" destId="{B88B2AC9-4457-49F3-AF38-DD94DEE10535}" srcOrd="9" destOrd="0" presId="urn:microsoft.com/office/officeart/2016/7/layout/RepeatingBendingProcessNew"/>
    <dgm:cxn modelId="{E013DF51-6CEB-4DF5-A5D6-BE0FE3487A59}" type="presParOf" srcId="{B88B2AC9-4457-49F3-AF38-DD94DEE10535}" destId="{41C3C244-FE1C-41A1-8D3B-7F1E099E662D}" srcOrd="0" destOrd="0" presId="urn:microsoft.com/office/officeart/2016/7/layout/RepeatingBendingProcessNew"/>
    <dgm:cxn modelId="{E2109D5D-77F7-48F6-BD4D-CD894C595075}" type="presParOf" srcId="{81443380-6D84-4694-8264-9ADE92680BC5}" destId="{3E306E08-B869-4CB0-9279-5CBA8958AA59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E32C4F-A3B3-4687-87BC-07415CBFD234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E1916CF-C04D-4FA7-847D-A68B12E3FCCC}">
      <dgm:prSet/>
      <dgm:spPr/>
      <dgm:t>
        <a:bodyPr/>
        <a:lstStyle/>
        <a:p>
          <a:r>
            <a:rPr lang="nl-NL"/>
            <a:t>Hoe kunnen we onze deelneemster met het syndroom van Down introduceren in nieuwe sporten om haar welzijn en vitaliteit te verbeteren?</a:t>
          </a:r>
          <a:endParaRPr lang="en-US"/>
        </a:p>
      </dgm:t>
    </dgm:pt>
    <dgm:pt modelId="{9C5BE153-E48A-4AA3-B222-FEA7A1051A7C}" type="parTrans" cxnId="{78391388-A699-48EC-A8B8-F1BBCC2EEE92}">
      <dgm:prSet/>
      <dgm:spPr/>
      <dgm:t>
        <a:bodyPr/>
        <a:lstStyle/>
        <a:p>
          <a:endParaRPr lang="en-US"/>
        </a:p>
      </dgm:t>
    </dgm:pt>
    <dgm:pt modelId="{F903EFAB-D947-4B0A-B23F-3336260D3E8F}" type="sibTrans" cxnId="{78391388-A699-48EC-A8B8-F1BBCC2EEE92}">
      <dgm:prSet/>
      <dgm:spPr/>
      <dgm:t>
        <a:bodyPr/>
        <a:lstStyle/>
        <a:p>
          <a:endParaRPr lang="en-US"/>
        </a:p>
      </dgm:t>
    </dgm:pt>
    <dgm:pt modelId="{81CCFFC6-CCCE-4161-8049-074D710BBB16}">
      <dgm:prSet/>
      <dgm:spPr/>
      <dgm:t>
        <a:bodyPr/>
        <a:lstStyle/>
        <a:p>
          <a:r>
            <a:rPr lang="nl-NL"/>
            <a:t>Deelvragen :</a:t>
          </a:r>
          <a:endParaRPr lang="en-US"/>
        </a:p>
      </dgm:t>
    </dgm:pt>
    <dgm:pt modelId="{9A6FD1C3-CBBE-44FF-8B70-C49B333C8335}" type="parTrans" cxnId="{6E220000-8385-4483-B247-80D9311F841B}">
      <dgm:prSet/>
      <dgm:spPr/>
      <dgm:t>
        <a:bodyPr/>
        <a:lstStyle/>
        <a:p>
          <a:endParaRPr lang="en-US"/>
        </a:p>
      </dgm:t>
    </dgm:pt>
    <dgm:pt modelId="{5ED0E73D-A601-424E-BF72-CAFCC11D6FF5}" type="sibTrans" cxnId="{6E220000-8385-4483-B247-80D9311F841B}">
      <dgm:prSet/>
      <dgm:spPr/>
      <dgm:t>
        <a:bodyPr/>
        <a:lstStyle/>
        <a:p>
          <a:endParaRPr lang="en-US"/>
        </a:p>
      </dgm:t>
    </dgm:pt>
    <dgm:pt modelId="{09C5704C-892B-4538-8055-EEB8A86C7424}">
      <dgm:prSet/>
      <dgm:spPr/>
      <dgm:t>
        <a:bodyPr/>
        <a:lstStyle/>
        <a:p>
          <a:r>
            <a:rPr lang="nl-NL"/>
            <a:t> Wat zijn de fysieke belemmeringen en uitdagingen van onze deelneemster met het syndroom van Down</a:t>
          </a:r>
          <a:endParaRPr lang="en-US" dirty="0"/>
        </a:p>
      </dgm:t>
    </dgm:pt>
    <dgm:pt modelId="{E7114764-62E7-4F38-99E1-6CE1D851E8CA}" type="parTrans" cxnId="{7EED886D-D70B-48DF-8999-159DEA665D43}">
      <dgm:prSet/>
      <dgm:spPr/>
      <dgm:t>
        <a:bodyPr/>
        <a:lstStyle/>
        <a:p>
          <a:endParaRPr lang="en-US"/>
        </a:p>
      </dgm:t>
    </dgm:pt>
    <dgm:pt modelId="{96BB1750-5884-411D-ABD0-79D5E4DAB390}" type="sibTrans" cxnId="{7EED886D-D70B-48DF-8999-159DEA665D43}">
      <dgm:prSet/>
      <dgm:spPr/>
      <dgm:t>
        <a:bodyPr/>
        <a:lstStyle/>
        <a:p>
          <a:endParaRPr lang="en-US"/>
        </a:p>
      </dgm:t>
    </dgm:pt>
    <dgm:pt modelId="{6A6C81C7-CF56-4D01-9389-0E9A3058756E}">
      <dgm:prSet/>
      <dgm:spPr/>
      <dgm:t>
        <a:bodyPr/>
        <a:lstStyle/>
        <a:p>
          <a:r>
            <a:rPr lang="nl-NL"/>
            <a:t>Welke bestaande sporten of activiteiten zijn geschikt voor de deelneemster, rekening houdend met haar fysieke mogelijkheden en beperkingen?</a:t>
          </a:r>
          <a:endParaRPr lang="en-US"/>
        </a:p>
      </dgm:t>
    </dgm:pt>
    <dgm:pt modelId="{9CF38FA4-F42F-43E0-ADA7-9FCB9099B957}" type="parTrans" cxnId="{5609FCB8-5524-4618-A82C-8B9F36DB178A}">
      <dgm:prSet/>
      <dgm:spPr/>
      <dgm:t>
        <a:bodyPr/>
        <a:lstStyle/>
        <a:p>
          <a:endParaRPr lang="en-US"/>
        </a:p>
      </dgm:t>
    </dgm:pt>
    <dgm:pt modelId="{606306E7-D445-406F-B1ED-45591D98FCF1}" type="sibTrans" cxnId="{5609FCB8-5524-4618-A82C-8B9F36DB178A}">
      <dgm:prSet/>
      <dgm:spPr/>
      <dgm:t>
        <a:bodyPr/>
        <a:lstStyle/>
        <a:p>
          <a:endParaRPr lang="en-US"/>
        </a:p>
      </dgm:t>
    </dgm:pt>
    <dgm:pt modelId="{769CED86-732E-406B-9046-7C1EAC5A9C0A}">
      <dgm:prSet/>
      <dgm:spPr/>
      <dgm:t>
        <a:bodyPr/>
        <a:lstStyle/>
        <a:p>
          <a:r>
            <a:rPr lang="nl-NL"/>
            <a:t>Welke aanpassingen kunnen worden gemaakt aan sportactiviteiten om de deelneemster in staat te stellen langer dan 15 minuten intensief te bewegen?</a:t>
          </a:r>
          <a:endParaRPr lang="en-US"/>
        </a:p>
      </dgm:t>
    </dgm:pt>
    <dgm:pt modelId="{1805472E-8C32-4AB3-826D-4EDB2118A63B}" type="parTrans" cxnId="{CD9B0435-568B-4945-94A3-077965C80118}">
      <dgm:prSet/>
      <dgm:spPr/>
      <dgm:t>
        <a:bodyPr/>
        <a:lstStyle/>
        <a:p>
          <a:endParaRPr lang="en-US"/>
        </a:p>
      </dgm:t>
    </dgm:pt>
    <dgm:pt modelId="{1C4FA277-C8B6-4AB8-97C3-5A551591D544}" type="sibTrans" cxnId="{CD9B0435-568B-4945-94A3-077965C80118}">
      <dgm:prSet/>
      <dgm:spPr/>
      <dgm:t>
        <a:bodyPr/>
        <a:lstStyle/>
        <a:p>
          <a:endParaRPr lang="en-US"/>
        </a:p>
      </dgm:t>
    </dgm:pt>
    <dgm:pt modelId="{B020FFD7-7F70-4751-A233-1ECC7BBFBC0B}" type="pres">
      <dgm:prSet presAssocID="{D8E32C4F-A3B3-4687-87BC-07415CBFD234}" presName="linear" presStyleCnt="0">
        <dgm:presLayoutVars>
          <dgm:animLvl val="lvl"/>
          <dgm:resizeHandles val="exact"/>
        </dgm:presLayoutVars>
      </dgm:prSet>
      <dgm:spPr/>
    </dgm:pt>
    <dgm:pt modelId="{F49A47CA-126D-4C8B-8958-67A1ED1646DB}" type="pres">
      <dgm:prSet presAssocID="{6E1916CF-C04D-4FA7-847D-A68B12E3FCC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49929B6-7586-4DAF-89DD-4AE012BF6F73}" type="pres">
      <dgm:prSet presAssocID="{F903EFAB-D947-4B0A-B23F-3336260D3E8F}" presName="spacer" presStyleCnt="0"/>
      <dgm:spPr/>
    </dgm:pt>
    <dgm:pt modelId="{3B0DC0F0-A559-4C76-B14E-5F4478B0B721}" type="pres">
      <dgm:prSet presAssocID="{81CCFFC6-CCCE-4161-8049-074D710BBB1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F3B9DA4-AE30-4D04-97FC-24BA7C96A9BE}" type="pres">
      <dgm:prSet presAssocID="{5ED0E73D-A601-424E-BF72-CAFCC11D6FF5}" presName="spacer" presStyleCnt="0"/>
      <dgm:spPr/>
    </dgm:pt>
    <dgm:pt modelId="{BE6687E2-D011-4F61-974B-C2BBC4F789F8}" type="pres">
      <dgm:prSet presAssocID="{09C5704C-892B-4538-8055-EEB8A86C742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7426F23-88D0-4BB3-BEA7-48F6044314C6}" type="pres">
      <dgm:prSet presAssocID="{96BB1750-5884-411D-ABD0-79D5E4DAB390}" presName="spacer" presStyleCnt="0"/>
      <dgm:spPr/>
    </dgm:pt>
    <dgm:pt modelId="{A8ACA06A-8B01-43EC-8FDD-ED8D6255FF99}" type="pres">
      <dgm:prSet presAssocID="{6A6C81C7-CF56-4D01-9389-0E9A3058756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B515CDD-B718-457D-A250-227BEF84278C}" type="pres">
      <dgm:prSet presAssocID="{606306E7-D445-406F-B1ED-45591D98FCF1}" presName="spacer" presStyleCnt="0"/>
      <dgm:spPr/>
    </dgm:pt>
    <dgm:pt modelId="{F7FAA194-E566-4BF6-926A-A009DB1C0D73}" type="pres">
      <dgm:prSet presAssocID="{769CED86-732E-406B-9046-7C1EAC5A9C0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E220000-8385-4483-B247-80D9311F841B}" srcId="{D8E32C4F-A3B3-4687-87BC-07415CBFD234}" destId="{81CCFFC6-CCCE-4161-8049-074D710BBB16}" srcOrd="1" destOrd="0" parTransId="{9A6FD1C3-CBBE-44FF-8B70-C49B333C8335}" sibTransId="{5ED0E73D-A601-424E-BF72-CAFCC11D6FF5}"/>
    <dgm:cxn modelId="{CD9B0435-568B-4945-94A3-077965C80118}" srcId="{D8E32C4F-A3B3-4687-87BC-07415CBFD234}" destId="{769CED86-732E-406B-9046-7C1EAC5A9C0A}" srcOrd="4" destOrd="0" parTransId="{1805472E-8C32-4AB3-826D-4EDB2118A63B}" sibTransId="{1C4FA277-C8B6-4AB8-97C3-5A551591D544}"/>
    <dgm:cxn modelId="{377A1538-AF6A-4F53-A22D-676D3752CEEB}" type="presOf" srcId="{81CCFFC6-CCCE-4161-8049-074D710BBB16}" destId="{3B0DC0F0-A559-4C76-B14E-5F4478B0B721}" srcOrd="0" destOrd="0" presId="urn:microsoft.com/office/officeart/2005/8/layout/vList2"/>
    <dgm:cxn modelId="{5181963D-6D13-4611-9040-0C2C78E97AD9}" type="presOf" srcId="{6E1916CF-C04D-4FA7-847D-A68B12E3FCCC}" destId="{F49A47CA-126D-4C8B-8958-67A1ED1646DB}" srcOrd="0" destOrd="0" presId="urn:microsoft.com/office/officeart/2005/8/layout/vList2"/>
    <dgm:cxn modelId="{3FCFA161-0C28-4C8C-B4EA-91764F99F099}" type="presOf" srcId="{6A6C81C7-CF56-4D01-9389-0E9A3058756E}" destId="{A8ACA06A-8B01-43EC-8FDD-ED8D6255FF99}" srcOrd="0" destOrd="0" presId="urn:microsoft.com/office/officeart/2005/8/layout/vList2"/>
    <dgm:cxn modelId="{43673469-CF4D-4A45-AE46-1900E4141977}" type="presOf" srcId="{D8E32C4F-A3B3-4687-87BC-07415CBFD234}" destId="{B020FFD7-7F70-4751-A233-1ECC7BBFBC0B}" srcOrd="0" destOrd="0" presId="urn:microsoft.com/office/officeart/2005/8/layout/vList2"/>
    <dgm:cxn modelId="{7EED886D-D70B-48DF-8999-159DEA665D43}" srcId="{D8E32C4F-A3B3-4687-87BC-07415CBFD234}" destId="{09C5704C-892B-4538-8055-EEB8A86C7424}" srcOrd="2" destOrd="0" parTransId="{E7114764-62E7-4F38-99E1-6CE1D851E8CA}" sibTransId="{96BB1750-5884-411D-ABD0-79D5E4DAB390}"/>
    <dgm:cxn modelId="{315EE387-F6EA-4EF5-8D06-646096062681}" type="presOf" srcId="{769CED86-732E-406B-9046-7C1EAC5A9C0A}" destId="{F7FAA194-E566-4BF6-926A-A009DB1C0D73}" srcOrd="0" destOrd="0" presId="urn:microsoft.com/office/officeart/2005/8/layout/vList2"/>
    <dgm:cxn modelId="{78391388-A699-48EC-A8B8-F1BBCC2EEE92}" srcId="{D8E32C4F-A3B3-4687-87BC-07415CBFD234}" destId="{6E1916CF-C04D-4FA7-847D-A68B12E3FCCC}" srcOrd="0" destOrd="0" parTransId="{9C5BE153-E48A-4AA3-B222-FEA7A1051A7C}" sibTransId="{F903EFAB-D947-4B0A-B23F-3336260D3E8F}"/>
    <dgm:cxn modelId="{744ADDA9-E053-4AF6-B239-DD9A2569F5EF}" type="presOf" srcId="{09C5704C-892B-4538-8055-EEB8A86C7424}" destId="{BE6687E2-D011-4F61-974B-C2BBC4F789F8}" srcOrd="0" destOrd="0" presId="urn:microsoft.com/office/officeart/2005/8/layout/vList2"/>
    <dgm:cxn modelId="{5609FCB8-5524-4618-A82C-8B9F36DB178A}" srcId="{D8E32C4F-A3B3-4687-87BC-07415CBFD234}" destId="{6A6C81C7-CF56-4D01-9389-0E9A3058756E}" srcOrd="3" destOrd="0" parTransId="{9CF38FA4-F42F-43E0-ADA7-9FCB9099B957}" sibTransId="{606306E7-D445-406F-B1ED-45591D98FCF1}"/>
    <dgm:cxn modelId="{E24492EA-331B-4090-A3A5-0CDE558921FB}" type="presParOf" srcId="{B020FFD7-7F70-4751-A233-1ECC7BBFBC0B}" destId="{F49A47CA-126D-4C8B-8958-67A1ED1646DB}" srcOrd="0" destOrd="0" presId="urn:microsoft.com/office/officeart/2005/8/layout/vList2"/>
    <dgm:cxn modelId="{16083EAB-BF3E-4D41-AD1D-889272826F89}" type="presParOf" srcId="{B020FFD7-7F70-4751-A233-1ECC7BBFBC0B}" destId="{349929B6-7586-4DAF-89DD-4AE012BF6F73}" srcOrd="1" destOrd="0" presId="urn:microsoft.com/office/officeart/2005/8/layout/vList2"/>
    <dgm:cxn modelId="{5BE04570-35C9-49D8-AD30-A69CCD320986}" type="presParOf" srcId="{B020FFD7-7F70-4751-A233-1ECC7BBFBC0B}" destId="{3B0DC0F0-A559-4C76-B14E-5F4478B0B721}" srcOrd="2" destOrd="0" presId="urn:microsoft.com/office/officeart/2005/8/layout/vList2"/>
    <dgm:cxn modelId="{29DE0B6F-D2F8-4789-8A47-49288BCC2D28}" type="presParOf" srcId="{B020FFD7-7F70-4751-A233-1ECC7BBFBC0B}" destId="{CF3B9DA4-AE30-4D04-97FC-24BA7C96A9BE}" srcOrd="3" destOrd="0" presId="urn:microsoft.com/office/officeart/2005/8/layout/vList2"/>
    <dgm:cxn modelId="{696D8A3E-5804-43D7-8D40-A388EBE24B14}" type="presParOf" srcId="{B020FFD7-7F70-4751-A233-1ECC7BBFBC0B}" destId="{BE6687E2-D011-4F61-974B-C2BBC4F789F8}" srcOrd="4" destOrd="0" presId="urn:microsoft.com/office/officeart/2005/8/layout/vList2"/>
    <dgm:cxn modelId="{5A265E8F-EBCB-4883-B6B7-330F92480FB8}" type="presParOf" srcId="{B020FFD7-7F70-4751-A233-1ECC7BBFBC0B}" destId="{37426F23-88D0-4BB3-BEA7-48F6044314C6}" srcOrd="5" destOrd="0" presId="urn:microsoft.com/office/officeart/2005/8/layout/vList2"/>
    <dgm:cxn modelId="{95A03927-743B-4EBC-9243-2E5E267A102D}" type="presParOf" srcId="{B020FFD7-7F70-4751-A233-1ECC7BBFBC0B}" destId="{A8ACA06A-8B01-43EC-8FDD-ED8D6255FF99}" srcOrd="6" destOrd="0" presId="urn:microsoft.com/office/officeart/2005/8/layout/vList2"/>
    <dgm:cxn modelId="{C819B11C-F721-42FA-B4D0-DE27380BAE70}" type="presParOf" srcId="{B020FFD7-7F70-4751-A233-1ECC7BBFBC0B}" destId="{2B515CDD-B718-457D-A250-227BEF84278C}" srcOrd="7" destOrd="0" presId="urn:microsoft.com/office/officeart/2005/8/layout/vList2"/>
    <dgm:cxn modelId="{3293AB01-AD19-49AD-B995-2EEB99875844}" type="presParOf" srcId="{B020FFD7-7F70-4751-A233-1ECC7BBFBC0B}" destId="{F7FAA194-E566-4BF6-926A-A009DB1C0D7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732177-4B22-4DBF-9E02-39AF5F2ADC7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00B3016-CAB0-4CE0-A31E-82B63D9EEDCB}">
      <dgm:prSet/>
      <dgm:spPr/>
      <dgm:t>
        <a:bodyPr/>
        <a:lstStyle/>
        <a:p>
          <a:pPr>
            <a:defRPr cap="all"/>
          </a:pPr>
          <a:r>
            <a:rPr lang="nl-NL"/>
            <a:t>-kwantitatief </a:t>
          </a:r>
          <a:endParaRPr lang="en-US"/>
        </a:p>
      </dgm:t>
    </dgm:pt>
    <dgm:pt modelId="{F53F74ED-17C3-49E4-9BE9-339C3DC7A5B5}" type="parTrans" cxnId="{53A91198-E9F5-4FED-98C5-13DD829C5EE6}">
      <dgm:prSet/>
      <dgm:spPr/>
      <dgm:t>
        <a:bodyPr/>
        <a:lstStyle/>
        <a:p>
          <a:endParaRPr lang="en-US"/>
        </a:p>
      </dgm:t>
    </dgm:pt>
    <dgm:pt modelId="{70EC2AFC-8108-494A-9714-A64DF05C5388}" type="sibTrans" cxnId="{53A91198-E9F5-4FED-98C5-13DD829C5EE6}">
      <dgm:prSet/>
      <dgm:spPr/>
      <dgm:t>
        <a:bodyPr/>
        <a:lstStyle/>
        <a:p>
          <a:endParaRPr lang="en-US"/>
        </a:p>
      </dgm:t>
    </dgm:pt>
    <dgm:pt modelId="{EE3288D0-DB71-4708-9394-75607777BFDE}">
      <dgm:prSet/>
      <dgm:spPr/>
      <dgm:t>
        <a:bodyPr/>
        <a:lstStyle/>
        <a:p>
          <a:pPr>
            <a:defRPr cap="all"/>
          </a:pPr>
          <a:r>
            <a:rPr lang="nl-NL"/>
            <a:t>-waarom ?</a:t>
          </a:r>
          <a:endParaRPr lang="en-US"/>
        </a:p>
      </dgm:t>
    </dgm:pt>
    <dgm:pt modelId="{69357C63-7C15-491A-B2E2-9E5E03F3AB27}" type="parTrans" cxnId="{60C061AF-8A2B-4D87-8FB8-871EB73455EA}">
      <dgm:prSet/>
      <dgm:spPr/>
      <dgm:t>
        <a:bodyPr/>
        <a:lstStyle/>
        <a:p>
          <a:endParaRPr lang="en-US"/>
        </a:p>
      </dgm:t>
    </dgm:pt>
    <dgm:pt modelId="{C462B870-7A83-4709-80BD-74796AA6360E}" type="sibTrans" cxnId="{60C061AF-8A2B-4D87-8FB8-871EB73455EA}">
      <dgm:prSet/>
      <dgm:spPr/>
      <dgm:t>
        <a:bodyPr/>
        <a:lstStyle/>
        <a:p>
          <a:endParaRPr lang="en-US"/>
        </a:p>
      </dgm:t>
    </dgm:pt>
    <dgm:pt modelId="{E038CD97-194C-4B15-B3AA-6472CEA11FF2}" type="pres">
      <dgm:prSet presAssocID="{1F732177-4B22-4DBF-9E02-39AF5F2ADC77}" presName="root" presStyleCnt="0">
        <dgm:presLayoutVars>
          <dgm:dir/>
          <dgm:resizeHandles val="exact"/>
        </dgm:presLayoutVars>
      </dgm:prSet>
      <dgm:spPr/>
    </dgm:pt>
    <dgm:pt modelId="{3B4C0623-4804-4EF1-BF0C-CCF05CA6E054}" type="pres">
      <dgm:prSet presAssocID="{200B3016-CAB0-4CE0-A31E-82B63D9EEDCB}" presName="compNode" presStyleCnt="0"/>
      <dgm:spPr/>
    </dgm:pt>
    <dgm:pt modelId="{7C7278D0-D5AF-482C-B77D-A664ACD3E304}" type="pres">
      <dgm:prSet presAssocID="{200B3016-CAB0-4CE0-A31E-82B63D9EEDCB}" presName="iconBgRect" presStyleLbl="bgShp" presStyleIdx="0" presStyleCnt="2"/>
      <dgm:spPr/>
    </dgm:pt>
    <dgm:pt modelId="{0FFCAFF0-5291-4AC7-ACD1-8F31DBB5B2EE}" type="pres">
      <dgm:prSet presAssocID="{200B3016-CAB0-4CE0-A31E-82B63D9EEDC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463DEDCF-34C6-4C8F-A93A-585135511CF6}" type="pres">
      <dgm:prSet presAssocID="{200B3016-CAB0-4CE0-A31E-82B63D9EEDCB}" presName="spaceRect" presStyleCnt="0"/>
      <dgm:spPr/>
    </dgm:pt>
    <dgm:pt modelId="{5FAA4AA5-9E21-4734-B238-37DD0911E618}" type="pres">
      <dgm:prSet presAssocID="{200B3016-CAB0-4CE0-A31E-82B63D9EEDCB}" presName="textRect" presStyleLbl="revTx" presStyleIdx="0" presStyleCnt="2">
        <dgm:presLayoutVars>
          <dgm:chMax val="1"/>
          <dgm:chPref val="1"/>
        </dgm:presLayoutVars>
      </dgm:prSet>
      <dgm:spPr/>
    </dgm:pt>
    <dgm:pt modelId="{FA28A015-2F3D-47AF-9D9E-40D01532E0C5}" type="pres">
      <dgm:prSet presAssocID="{70EC2AFC-8108-494A-9714-A64DF05C5388}" presName="sibTrans" presStyleCnt="0"/>
      <dgm:spPr/>
    </dgm:pt>
    <dgm:pt modelId="{A28E171E-4EF2-4AD6-8CF1-5F384FA59749}" type="pres">
      <dgm:prSet presAssocID="{EE3288D0-DB71-4708-9394-75607777BFDE}" presName="compNode" presStyleCnt="0"/>
      <dgm:spPr/>
    </dgm:pt>
    <dgm:pt modelId="{BF9BC541-6CC8-49DA-9E0E-B1D9849D4D47}" type="pres">
      <dgm:prSet presAssocID="{EE3288D0-DB71-4708-9394-75607777BFDE}" presName="iconBgRect" presStyleLbl="bgShp" presStyleIdx="1" presStyleCnt="2"/>
      <dgm:spPr/>
    </dgm:pt>
    <dgm:pt modelId="{089335DB-E333-4CE5-BC7E-11FDAD7854EC}" type="pres">
      <dgm:prSet presAssocID="{EE3288D0-DB71-4708-9394-75607777BFD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FE4EE938-8F20-4A9B-8D62-A806842F4F67}" type="pres">
      <dgm:prSet presAssocID="{EE3288D0-DB71-4708-9394-75607777BFDE}" presName="spaceRect" presStyleCnt="0"/>
      <dgm:spPr/>
    </dgm:pt>
    <dgm:pt modelId="{E2618B17-B64A-4594-A5B8-8B2FDA899D93}" type="pres">
      <dgm:prSet presAssocID="{EE3288D0-DB71-4708-9394-75607777BFDE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66B09240-1105-434C-AAEB-EDE88C8679F2}" type="presOf" srcId="{200B3016-CAB0-4CE0-A31E-82B63D9EEDCB}" destId="{5FAA4AA5-9E21-4734-B238-37DD0911E618}" srcOrd="0" destOrd="0" presId="urn:microsoft.com/office/officeart/2018/5/layout/IconCircleLabelList"/>
    <dgm:cxn modelId="{0EFD4265-C3B8-4CB2-BBA8-954B06242B9B}" type="presOf" srcId="{EE3288D0-DB71-4708-9394-75607777BFDE}" destId="{E2618B17-B64A-4594-A5B8-8B2FDA899D93}" srcOrd="0" destOrd="0" presId="urn:microsoft.com/office/officeart/2018/5/layout/IconCircleLabelList"/>
    <dgm:cxn modelId="{53A91198-E9F5-4FED-98C5-13DD829C5EE6}" srcId="{1F732177-4B22-4DBF-9E02-39AF5F2ADC77}" destId="{200B3016-CAB0-4CE0-A31E-82B63D9EEDCB}" srcOrd="0" destOrd="0" parTransId="{F53F74ED-17C3-49E4-9BE9-339C3DC7A5B5}" sibTransId="{70EC2AFC-8108-494A-9714-A64DF05C5388}"/>
    <dgm:cxn modelId="{60C061AF-8A2B-4D87-8FB8-871EB73455EA}" srcId="{1F732177-4B22-4DBF-9E02-39AF5F2ADC77}" destId="{EE3288D0-DB71-4708-9394-75607777BFDE}" srcOrd="1" destOrd="0" parTransId="{69357C63-7C15-491A-B2E2-9E5E03F3AB27}" sibTransId="{C462B870-7A83-4709-80BD-74796AA6360E}"/>
    <dgm:cxn modelId="{CFDAC0FE-F8DE-4CDA-A51E-936423BB39DC}" type="presOf" srcId="{1F732177-4B22-4DBF-9E02-39AF5F2ADC77}" destId="{E038CD97-194C-4B15-B3AA-6472CEA11FF2}" srcOrd="0" destOrd="0" presId="urn:microsoft.com/office/officeart/2018/5/layout/IconCircleLabelList"/>
    <dgm:cxn modelId="{9E709E4B-BD36-4B10-AA40-A6367E9091B9}" type="presParOf" srcId="{E038CD97-194C-4B15-B3AA-6472CEA11FF2}" destId="{3B4C0623-4804-4EF1-BF0C-CCF05CA6E054}" srcOrd="0" destOrd="0" presId="urn:microsoft.com/office/officeart/2018/5/layout/IconCircleLabelList"/>
    <dgm:cxn modelId="{CB19CC28-8E40-4192-8E57-3D7C7B6B41EB}" type="presParOf" srcId="{3B4C0623-4804-4EF1-BF0C-CCF05CA6E054}" destId="{7C7278D0-D5AF-482C-B77D-A664ACD3E304}" srcOrd="0" destOrd="0" presId="urn:microsoft.com/office/officeart/2018/5/layout/IconCircleLabelList"/>
    <dgm:cxn modelId="{C89C510A-138A-47AC-AA89-A55B053A5454}" type="presParOf" srcId="{3B4C0623-4804-4EF1-BF0C-CCF05CA6E054}" destId="{0FFCAFF0-5291-4AC7-ACD1-8F31DBB5B2EE}" srcOrd="1" destOrd="0" presId="urn:microsoft.com/office/officeart/2018/5/layout/IconCircleLabelList"/>
    <dgm:cxn modelId="{13B9940D-894F-4FFE-B171-DD5413412152}" type="presParOf" srcId="{3B4C0623-4804-4EF1-BF0C-CCF05CA6E054}" destId="{463DEDCF-34C6-4C8F-A93A-585135511CF6}" srcOrd="2" destOrd="0" presId="urn:microsoft.com/office/officeart/2018/5/layout/IconCircleLabelList"/>
    <dgm:cxn modelId="{12E5C0BC-6106-4F03-9563-03BCC8EB531B}" type="presParOf" srcId="{3B4C0623-4804-4EF1-BF0C-CCF05CA6E054}" destId="{5FAA4AA5-9E21-4734-B238-37DD0911E618}" srcOrd="3" destOrd="0" presId="urn:microsoft.com/office/officeart/2018/5/layout/IconCircleLabelList"/>
    <dgm:cxn modelId="{2943481F-9E5C-4954-B8A2-66F0F57971D7}" type="presParOf" srcId="{E038CD97-194C-4B15-B3AA-6472CEA11FF2}" destId="{FA28A015-2F3D-47AF-9D9E-40D01532E0C5}" srcOrd="1" destOrd="0" presId="urn:microsoft.com/office/officeart/2018/5/layout/IconCircleLabelList"/>
    <dgm:cxn modelId="{6B376034-D37F-4C48-927F-51319F2E32BA}" type="presParOf" srcId="{E038CD97-194C-4B15-B3AA-6472CEA11FF2}" destId="{A28E171E-4EF2-4AD6-8CF1-5F384FA59749}" srcOrd="2" destOrd="0" presId="urn:microsoft.com/office/officeart/2018/5/layout/IconCircleLabelList"/>
    <dgm:cxn modelId="{5FED30E3-1015-4F01-91DA-E2A572DEB44F}" type="presParOf" srcId="{A28E171E-4EF2-4AD6-8CF1-5F384FA59749}" destId="{BF9BC541-6CC8-49DA-9E0E-B1D9849D4D47}" srcOrd="0" destOrd="0" presId="urn:microsoft.com/office/officeart/2018/5/layout/IconCircleLabelList"/>
    <dgm:cxn modelId="{E0998AB5-75CB-4690-B4C6-F9F4C21EB5FD}" type="presParOf" srcId="{A28E171E-4EF2-4AD6-8CF1-5F384FA59749}" destId="{089335DB-E333-4CE5-BC7E-11FDAD7854EC}" srcOrd="1" destOrd="0" presId="urn:microsoft.com/office/officeart/2018/5/layout/IconCircleLabelList"/>
    <dgm:cxn modelId="{D2352D13-21B4-457D-A93C-35CECBC24F84}" type="presParOf" srcId="{A28E171E-4EF2-4AD6-8CF1-5F384FA59749}" destId="{FE4EE938-8F20-4A9B-8D62-A806842F4F67}" srcOrd="2" destOrd="0" presId="urn:microsoft.com/office/officeart/2018/5/layout/IconCircleLabelList"/>
    <dgm:cxn modelId="{8A6A723E-3763-4BEC-B757-91508580F32D}" type="presParOf" srcId="{A28E171E-4EF2-4AD6-8CF1-5F384FA59749}" destId="{E2618B17-B64A-4594-A5B8-8B2FDA899D9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8F92D-FD57-42A2-BB70-5ACB4D462583}">
      <dsp:nvSpPr>
        <dsp:cNvPr id="0" name=""/>
        <dsp:cNvSpPr/>
      </dsp:nvSpPr>
      <dsp:spPr>
        <a:xfrm>
          <a:off x="0" y="115923"/>
          <a:ext cx="6449246" cy="527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Introductie onderwerp</a:t>
          </a:r>
          <a:endParaRPr lang="en-US" sz="2200" kern="1200"/>
        </a:p>
      </dsp:txBody>
      <dsp:txXfrm>
        <a:off x="25759" y="141682"/>
        <a:ext cx="6397728" cy="476152"/>
      </dsp:txXfrm>
    </dsp:sp>
    <dsp:sp modelId="{9F57AD99-4DAE-47B7-81BC-6873424A7451}">
      <dsp:nvSpPr>
        <dsp:cNvPr id="0" name=""/>
        <dsp:cNvSpPr/>
      </dsp:nvSpPr>
      <dsp:spPr>
        <a:xfrm>
          <a:off x="0" y="706953"/>
          <a:ext cx="6449246" cy="527670"/>
        </a:xfrm>
        <a:prstGeom prst="roundRect">
          <a:avLst/>
        </a:prstGeom>
        <a:solidFill>
          <a:schemeClr val="accent2">
            <a:hueOff val="154278"/>
            <a:satOff val="981"/>
            <a:lumOff val="-25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Introductie deelneemster</a:t>
          </a:r>
          <a:endParaRPr lang="en-US" sz="2200" kern="1200"/>
        </a:p>
      </dsp:txBody>
      <dsp:txXfrm>
        <a:off x="25759" y="732712"/>
        <a:ext cx="6397728" cy="476152"/>
      </dsp:txXfrm>
    </dsp:sp>
    <dsp:sp modelId="{BFB002F3-1A94-42D2-9BF9-10E6A9865A7B}">
      <dsp:nvSpPr>
        <dsp:cNvPr id="0" name=""/>
        <dsp:cNvSpPr/>
      </dsp:nvSpPr>
      <dsp:spPr>
        <a:xfrm>
          <a:off x="0" y="1297983"/>
          <a:ext cx="6449246" cy="527670"/>
        </a:xfrm>
        <a:prstGeom prst="roundRect">
          <a:avLst/>
        </a:prstGeom>
        <a:solidFill>
          <a:schemeClr val="accent2">
            <a:hueOff val="308557"/>
            <a:satOff val="1961"/>
            <a:lumOff val="-50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Praktijkprobleem</a:t>
          </a:r>
          <a:endParaRPr lang="en-US" sz="2200" kern="1200"/>
        </a:p>
      </dsp:txBody>
      <dsp:txXfrm>
        <a:off x="25759" y="1323742"/>
        <a:ext cx="6397728" cy="476152"/>
      </dsp:txXfrm>
    </dsp:sp>
    <dsp:sp modelId="{A5EA3424-3893-4B48-BEE7-EB1C8C9C0930}">
      <dsp:nvSpPr>
        <dsp:cNvPr id="0" name=""/>
        <dsp:cNvSpPr/>
      </dsp:nvSpPr>
      <dsp:spPr>
        <a:xfrm>
          <a:off x="0" y="1889014"/>
          <a:ext cx="6449246" cy="527670"/>
        </a:xfrm>
        <a:prstGeom prst="roundRect">
          <a:avLst/>
        </a:prstGeom>
        <a:solidFill>
          <a:schemeClr val="accent2">
            <a:hueOff val="462835"/>
            <a:satOff val="2942"/>
            <a:lumOff val="-75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Kennisgebrek</a:t>
          </a:r>
          <a:endParaRPr lang="en-US" sz="2200" kern="1200"/>
        </a:p>
      </dsp:txBody>
      <dsp:txXfrm>
        <a:off x="25759" y="1914773"/>
        <a:ext cx="6397728" cy="476152"/>
      </dsp:txXfrm>
    </dsp:sp>
    <dsp:sp modelId="{32DE3AFB-5EDE-4026-85F8-414F99712B3F}">
      <dsp:nvSpPr>
        <dsp:cNvPr id="0" name=""/>
        <dsp:cNvSpPr/>
      </dsp:nvSpPr>
      <dsp:spPr>
        <a:xfrm>
          <a:off x="0" y="2480044"/>
          <a:ext cx="6449246" cy="527670"/>
        </a:xfrm>
        <a:prstGeom prst="roundRect">
          <a:avLst/>
        </a:prstGeom>
        <a:solidFill>
          <a:schemeClr val="accent2">
            <a:hueOff val="617113"/>
            <a:satOff val="3922"/>
            <a:lumOff val="-100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Onderzoeksvraag</a:t>
          </a:r>
          <a:endParaRPr lang="en-US" sz="2200" kern="1200"/>
        </a:p>
      </dsp:txBody>
      <dsp:txXfrm>
        <a:off x="25759" y="2505803"/>
        <a:ext cx="6397728" cy="476152"/>
      </dsp:txXfrm>
    </dsp:sp>
    <dsp:sp modelId="{1D634F84-93C2-42B9-8A40-31B8C0144F0E}">
      <dsp:nvSpPr>
        <dsp:cNvPr id="0" name=""/>
        <dsp:cNvSpPr/>
      </dsp:nvSpPr>
      <dsp:spPr>
        <a:xfrm>
          <a:off x="0" y="3071074"/>
          <a:ext cx="6449246" cy="527670"/>
        </a:xfrm>
        <a:prstGeom prst="roundRect">
          <a:avLst/>
        </a:prstGeom>
        <a:solidFill>
          <a:schemeClr val="accent2">
            <a:hueOff val="771392"/>
            <a:satOff val="4903"/>
            <a:lumOff val="-126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/>
            <a:t>Begrippen onderzoeksvraag</a:t>
          </a:r>
          <a:endParaRPr lang="en-US" sz="2200" kern="1200" dirty="0"/>
        </a:p>
      </dsp:txBody>
      <dsp:txXfrm>
        <a:off x="25759" y="3096833"/>
        <a:ext cx="6397728" cy="476152"/>
      </dsp:txXfrm>
    </dsp:sp>
    <dsp:sp modelId="{62890D23-F0AF-47FA-9AB0-37C1FBC07BF1}">
      <dsp:nvSpPr>
        <dsp:cNvPr id="0" name=""/>
        <dsp:cNvSpPr/>
      </dsp:nvSpPr>
      <dsp:spPr>
        <a:xfrm>
          <a:off x="0" y="3662104"/>
          <a:ext cx="6449246" cy="527670"/>
        </a:xfrm>
        <a:prstGeom prst="roundRect">
          <a:avLst/>
        </a:prstGeom>
        <a:solidFill>
          <a:schemeClr val="accent2">
            <a:hueOff val="925670"/>
            <a:satOff val="5884"/>
            <a:lumOff val="-151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Boom (</a:t>
          </a:r>
          <a:r>
            <a:rPr lang="en-US" sz="2200" kern="1200" dirty="0" err="1"/>
            <a:t>waaier</a:t>
          </a:r>
          <a:r>
            <a:rPr lang="en-US" sz="2200" kern="1200" dirty="0"/>
            <a:t>) </a:t>
          </a:r>
          <a:r>
            <a:rPr lang="en-US" sz="2200" kern="1200" dirty="0" err="1"/>
            <a:t>structuur</a:t>
          </a:r>
          <a:endParaRPr lang="en-US" sz="2200" kern="1200" dirty="0"/>
        </a:p>
      </dsp:txBody>
      <dsp:txXfrm>
        <a:off x="25759" y="3687863"/>
        <a:ext cx="6397728" cy="476152"/>
      </dsp:txXfrm>
    </dsp:sp>
    <dsp:sp modelId="{5978E6C2-483A-4038-807E-9A0CE99C238F}">
      <dsp:nvSpPr>
        <dsp:cNvPr id="0" name=""/>
        <dsp:cNvSpPr/>
      </dsp:nvSpPr>
      <dsp:spPr>
        <a:xfrm>
          <a:off x="0" y="4253134"/>
          <a:ext cx="6449246" cy="527670"/>
        </a:xfrm>
        <a:prstGeom prst="roundRect">
          <a:avLst/>
        </a:prstGeom>
        <a:solidFill>
          <a:schemeClr val="accent2">
            <a:hueOff val="1079949"/>
            <a:satOff val="6864"/>
            <a:lumOff val="-176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Type </a:t>
          </a:r>
          <a:r>
            <a:rPr lang="en-US" sz="2200" kern="1200" dirty="0" err="1"/>
            <a:t>onderzoeksvraag</a:t>
          </a:r>
          <a:endParaRPr lang="en-US" sz="2200" kern="1200" dirty="0"/>
        </a:p>
      </dsp:txBody>
      <dsp:txXfrm>
        <a:off x="25759" y="4278893"/>
        <a:ext cx="6397728" cy="476152"/>
      </dsp:txXfrm>
    </dsp:sp>
    <dsp:sp modelId="{A0F9ECB6-53A8-4CEA-864A-F1FD5548B9F6}">
      <dsp:nvSpPr>
        <dsp:cNvPr id="0" name=""/>
        <dsp:cNvSpPr/>
      </dsp:nvSpPr>
      <dsp:spPr>
        <a:xfrm>
          <a:off x="0" y="4844164"/>
          <a:ext cx="6449246" cy="527670"/>
        </a:xfrm>
        <a:prstGeom prst="roundRect">
          <a:avLst/>
        </a:prstGeom>
        <a:solidFill>
          <a:schemeClr val="accent2">
            <a:hueOff val="1234227"/>
            <a:satOff val="7845"/>
            <a:lumOff val="-20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Soort</a:t>
          </a:r>
          <a:r>
            <a:rPr lang="en-US" sz="2200" kern="1200" dirty="0"/>
            <a:t> </a:t>
          </a:r>
          <a:r>
            <a:rPr lang="en-US" sz="2200" kern="1200" dirty="0" err="1"/>
            <a:t>onderzoek</a:t>
          </a:r>
          <a:endParaRPr lang="en-US" sz="2200" kern="1200" dirty="0"/>
        </a:p>
      </dsp:txBody>
      <dsp:txXfrm>
        <a:off x="25759" y="4869923"/>
        <a:ext cx="6397728" cy="4761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60E7B-6CDE-4BB9-A311-9F906385BE3B}">
      <dsp:nvSpPr>
        <dsp:cNvPr id="0" name=""/>
        <dsp:cNvSpPr/>
      </dsp:nvSpPr>
      <dsp:spPr>
        <a:xfrm>
          <a:off x="947164" y="805962"/>
          <a:ext cx="926403" cy="9264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9FF6EA-8101-4E93-AD7B-B3B9B9E6759F}">
      <dsp:nvSpPr>
        <dsp:cNvPr id="0" name=""/>
        <dsp:cNvSpPr/>
      </dsp:nvSpPr>
      <dsp:spPr>
        <a:xfrm>
          <a:off x="381029" y="2023082"/>
          <a:ext cx="205867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Uitdaging</a:t>
          </a:r>
          <a:endParaRPr lang="en-US" sz="2300" kern="1200" dirty="0"/>
        </a:p>
      </dsp:txBody>
      <dsp:txXfrm>
        <a:off x="381029" y="2023082"/>
        <a:ext cx="2058673" cy="720000"/>
      </dsp:txXfrm>
    </dsp:sp>
    <dsp:sp modelId="{7A2DAD9E-4148-427B-B808-E899F32D6603}">
      <dsp:nvSpPr>
        <dsp:cNvPr id="0" name=""/>
        <dsp:cNvSpPr/>
      </dsp:nvSpPr>
      <dsp:spPr>
        <a:xfrm>
          <a:off x="3366106" y="805962"/>
          <a:ext cx="926403" cy="9264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34AC1E-3A83-46D5-99E3-189BC8E5BBB0}">
      <dsp:nvSpPr>
        <dsp:cNvPr id="0" name=""/>
        <dsp:cNvSpPr/>
      </dsp:nvSpPr>
      <dsp:spPr>
        <a:xfrm>
          <a:off x="2799970" y="2023082"/>
          <a:ext cx="205867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Meer bewegen</a:t>
          </a:r>
          <a:endParaRPr lang="en-US" sz="2300" kern="1200"/>
        </a:p>
      </dsp:txBody>
      <dsp:txXfrm>
        <a:off x="2799970" y="2023082"/>
        <a:ext cx="2058673" cy="720000"/>
      </dsp:txXfrm>
    </dsp:sp>
    <dsp:sp modelId="{D4D6D2AF-4D7D-468E-91FD-F0271114BA1B}">
      <dsp:nvSpPr>
        <dsp:cNvPr id="0" name=""/>
        <dsp:cNvSpPr/>
      </dsp:nvSpPr>
      <dsp:spPr>
        <a:xfrm>
          <a:off x="5785047" y="805962"/>
          <a:ext cx="926403" cy="9264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E1F086-8B16-40A1-9A76-F489E19EABC4}">
      <dsp:nvSpPr>
        <dsp:cNvPr id="0" name=""/>
        <dsp:cNvSpPr/>
      </dsp:nvSpPr>
      <dsp:spPr>
        <a:xfrm>
          <a:off x="5218912" y="2023082"/>
          <a:ext cx="205867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Plezier creëren</a:t>
          </a:r>
          <a:endParaRPr lang="en-US" sz="2300" kern="1200"/>
        </a:p>
      </dsp:txBody>
      <dsp:txXfrm>
        <a:off x="5218912" y="2023082"/>
        <a:ext cx="2058673" cy="720000"/>
      </dsp:txXfrm>
    </dsp:sp>
    <dsp:sp modelId="{DAC21EF5-716E-4A77-A767-D72B6A30D8C6}">
      <dsp:nvSpPr>
        <dsp:cNvPr id="0" name=""/>
        <dsp:cNvSpPr/>
      </dsp:nvSpPr>
      <dsp:spPr>
        <a:xfrm>
          <a:off x="8203989" y="805962"/>
          <a:ext cx="926403" cy="92640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2712E-20EF-4036-8DEC-432A52D5BC46}">
      <dsp:nvSpPr>
        <dsp:cNvPr id="0" name=""/>
        <dsp:cNvSpPr/>
      </dsp:nvSpPr>
      <dsp:spPr>
        <a:xfrm>
          <a:off x="7637853" y="2023082"/>
          <a:ext cx="205867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Buiten komen</a:t>
          </a:r>
          <a:endParaRPr lang="en-US" sz="2300" kern="1200"/>
        </a:p>
      </dsp:txBody>
      <dsp:txXfrm>
        <a:off x="7637853" y="2023082"/>
        <a:ext cx="2058673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B9756-3EB0-4F14-99CD-73E307AE9E93}">
      <dsp:nvSpPr>
        <dsp:cNvPr id="0" name=""/>
        <dsp:cNvSpPr/>
      </dsp:nvSpPr>
      <dsp:spPr>
        <a:xfrm>
          <a:off x="0" y="441319"/>
          <a:ext cx="644924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CF9B6-9D36-4784-8187-91F240113DAF}">
      <dsp:nvSpPr>
        <dsp:cNvPr id="0" name=""/>
        <dsp:cNvSpPr/>
      </dsp:nvSpPr>
      <dsp:spPr>
        <a:xfrm>
          <a:off x="322462" y="87079"/>
          <a:ext cx="4514472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36" tIns="0" rIns="17063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Syndroom van down</a:t>
          </a:r>
          <a:endParaRPr lang="en-US" sz="2400" kern="1200"/>
        </a:p>
      </dsp:txBody>
      <dsp:txXfrm>
        <a:off x="357047" y="121664"/>
        <a:ext cx="4445302" cy="639310"/>
      </dsp:txXfrm>
    </dsp:sp>
    <dsp:sp modelId="{2C01B600-D031-4EEF-B3ED-0B35C629ADD1}">
      <dsp:nvSpPr>
        <dsp:cNvPr id="0" name=""/>
        <dsp:cNvSpPr/>
      </dsp:nvSpPr>
      <dsp:spPr>
        <a:xfrm>
          <a:off x="0" y="1529959"/>
          <a:ext cx="644924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C37230-BB0C-4AE5-A1E9-381BE50DA0A7}">
      <dsp:nvSpPr>
        <dsp:cNvPr id="0" name=""/>
        <dsp:cNvSpPr/>
      </dsp:nvSpPr>
      <dsp:spPr>
        <a:xfrm>
          <a:off x="322462" y="1175719"/>
          <a:ext cx="4514472" cy="7084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36" tIns="0" rIns="17063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20 jaar, Harderwijk</a:t>
          </a:r>
          <a:endParaRPr lang="en-US" sz="2400" kern="1200"/>
        </a:p>
      </dsp:txBody>
      <dsp:txXfrm>
        <a:off x="357047" y="1210304"/>
        <a:ext cx="4445302" cy="639310"/>
      </dsp:txXfrm>
    </dsp:sp>
    <dsp:sp modelId="{14BE26B1-917A-4302-8132-120EBCFBB225}">
      <dsp:nvSpPr>
        <dsp:cNvPr id="0" name=""/>
        <dsp:cNvSpPr/>
      </dsp:nvSpPr>
      <dsp:spPr>
        <a:xfrm>
          <a:off x="0" y="2618599"/>
          <a:ext cx="644924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BEA0B-40D4-41F9-841E-1E576E1551F5}">
      <dsp:nvSpPr>
        <dsp:cNvPr id="0" name=""/>
        <dsp:cNvSpPr/>
      </dsp:nvSpPr>
      <dsp:spPr>
        <a:xfrm>
          <a:off x="322462" y="2264359"/>
          <a:ext cx="4514472" cy="7084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36" tIns="0" rIns="17063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Wandelen</a:t>
          </a:r>
          <a:endParaRPr lang="en-US" sz="2400" kern="1200"/>
        </a:p>
      </dsp:txBody>
      <dsp:txXfrm>
        <a:off x="357047" y="2298944"/>
        <a:ext cx="4445302" cy="639310"/>
      </dsp:txXfrm>
    </dsp:sp>
    <dsp:sp modelId="{85288F41-E758-49EA-A078-167F751C3429}">
      <dsp:nvSpPr>
        <dsp:cNvPr id="0" name=""/>
        <dsp:cNvSpPr/>
      </dsp:nvSpPr>
      <dsp:spPr>
        <a:xfrm>
          <a:off x="0" y="3707239"/>
          <a:ext cx="644924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01CBCF-E0D5-4654-9E12-9B0AC6E8660F}">
      <dsp:nvSpPr>
        <dsp:cNvPr id="0" name=""/>
        <dsp:cNvSpPr/>
      </dsp:nvSpPr>
      <dsp:spPr>
        <a:xfrm>
          <a:off x="322462" y="3352999"/>
          <a:ext cx="4514472" cy="7084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36" tIns="0" rIns="17063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Zoemba dansen</a:t>
          </a:r>
          <a:endParaRPr lang="en-US" sz="2400" kern="1200"/>
        </a:p>
      </dsp:txBody>
      <dsp:txXfrm>
        <a:off x="357047" y="3387584"/>
        <a:ext cx="4445302" cy="639310"/>
      </dsp:txXfrm>
    </dsp:sp>
    <dsp:sp modelId="{990A4B6A-E1EC-4008-9F67-02C7DBDEDBAB}">
      <dsp:nvSpPr>
        <dsp:cNvPr id="0" name=""/>
        <dsp:cNvSpPr/>
      </dsp:nvSpPr>
      <dsp:spPr>
        <a:xfrm>
          <a:off x="0" y="4795878"/>
          <a:ext cx="644924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D33D2A-F474-4ADA-B2DE-566EF9500586}">
      <dsp:nvSpPr>
        <dsp:cNvPr id="0" name=""/>
        <dsp:cNvSpPr/>
      </dsp:nvSpPr>
      <dsp:spPr>
        <a:xfrm>
          <a:off x="322462" y="4441638"/>
          <a:ext cx="4514472" cy="7084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36" tIns="0" rIns="17063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Outdoor fitness</a:t>
          </a:r>
          <a:endParaRPr lang="en-US" sz="2400" kern="1200"/>
        </a:p>
      </dsp:txBody>
      <dsp:txXfrm>
        <a:off x="357047" y="4476223"/>
        <a:ext cx="4445302" cy="63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5382F3-4CCE-4EE3-8311-60AFDBEC60C0}">
      <dsp:nvSpPr>
        <dsp:cNvPr id="0" name=""/>
        <dsp:cNvSpPr/>
      </dsp:nvSpPr>
      <dsp:spPr>
        <a:xfrm>
          <a:off x="626475" y="221530"/>
          <a:ext cx="1818562" cy="181856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FD8700-6590-43F7-AF17-C32C26A0211E}">
      <dsp:nvSpPr>
        <dsp:cNvPr id="0" name=""/>
        <dsp:cNvSpPr/>
      </dsp:nvSpPr>
      <dsp:spPr>
        <a:xfrm>
          <a:off x="1014037" y="609093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C11500-EA23-420F-A79C-1848EEE18F35}">
      <dsp:nvSpPr>
        <dsp:cNvPr id="0" name=""/>
        <dsp:cNvSpPr/>
      </dsp:nvSpPr>
      <dsp:spPr>
        <a:xfrm>
          <a:off x="45131" y="2606531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700" kern="1200"/>
            <a:t>Volhouden intensief bewegen</a:t>
          </a:r>
          <a:endParaRPr lang="en-US" sz="1700" kern="1200"/>
        </a:p>
      </dsp:txBody>
      <dsp:txXfrm>
        <a:off x="45131" y="2606531"/>
        <a:ext cx="2981250" cy="720000"/>
      </dsp:txXfrm>
    </dsp:sp>
    <dsp:sp modelId="{7F942E9D-216A-470B-80DA-C550CEB62061}">
      <dsp:nvSpPr>
        <dsp:cNvPr id="0" name=""/>
        <dsp:cNvSpPr/>
      </dsp:nvSpPr>
      <dsp:spPr>
        <a:xfrm>
          <a:off x="4129443" y="221530"/>
          <a:ext cx="1818562" cy="181856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CF4670-C445-4715-86E5-7B8CE0364AF5}">
      <dsp:nvSpPr>
        <dsp:cNvPr id="0" name=""/>
        <dsp:cNvSpPr/>
      </dsp:nvSpPr>
      <dsp:spPr>
        <a:xfrm>
          <a:off x="4517006" y="609093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97B9A-35CF-4280-998D-6DF5D2056FB5}">
      <dsp:nvSpPr>
        <dsp:cNvPr id="0" name=""/>
        <dsp:cNvSpPr/>
      </dsp:nvSpPr>
      <dsp:spPr>
        <a:xfrm>
          <a:off x="3548100" y="2606531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700" kern="1200"/>
            <a:t>Daardoor belemmering in verkenning</a:t>
          </a:r>
          <a:endParaRPr lang="en-US" sz="1700" kern="1200"/>
        </a:p>
      </dsp:txBody>
      <dsp:txXfrm>
        <a:off x="3548100" y="2606531"/>
        <a:ext cx="2981250" cy="720000"/>
      </dsp:txXfrm>
    </dsp:sp>
    <dsp:sp modelId="{E5870083-A1A5-4678-AA01-550EED8AC2A9}">
      <dsp:nvSpPr>
        <dsp:cNvPr id="0" name=""/>
        <dsp:cNvSpPr/>
      </dsp:nvSpPr>
      <dsp:spPr>
        <a:xfrm>
          <a:off x="7632412" y="221530"/>
          <a:ext cx="1818562" cy="181856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007BB3-9CAB-4511-A973-664101778C6A}">
      <dsp:nvSpPr>
        <dsp:cNvPr id="0" name=""/>
        <dsp:cNvSpPr/>
      </dsp:nvSpPr>
      <dsp:spPr>
        <a:xfrm>
          <a:off x="8019975" y="609093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6F4AFC-3D76-4FC0-80C8-4A63807C4E20}">
      <dsp:nvSpPr>
        <dsp:cNvPr id="0" name=""/>
        <dsp:cNvSpPr/>
      </dsp:nvSpPr>
      <dsp:spPr>
        <a:xfrm>
          <a:off x="7051068" y="2606531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700" kern="1200"/>
            <a:t>Vitaal en welzijn behouden</a:t>
          </a:r>
          <a:endParaRPr lang="en-US" sz="1700" kern="1200"/>
        </a:p>
      </dsp:txBody>
      <dsp:txXfrm>
        <a:off x="7051068" y="2606531"/>
        <a:ext cx="29812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7831D-3689-4330-96BC-A4EB33871BA8}">
      <dsp:nvSpPr>
        <dsp:cNvPr id="0" name=""/>
        <dsp:cNvSpPr/>
      </dsp:nvSpPr>
      <dsp:spPr>
        <a:xfrm>
          <a:off x="3226526" y="699112"/>
          <a:ext cx="5397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79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82166" y="741980"/>
        <a:ext cx="28519" cy="5703"/>
      </dsp:txXfrm>
    </dsp:sp>
    <dsp:sp modelId="{A38E03DD-4A35-4CA1-8261-49557135630D}">
      <dsp:nvSpPr>
        <dsp:cNvPr id="0" name=""/>
        <dsp:cNvSpPr/>
      </dsp:nvSpPr>
      <dsp:spPr>
        <a:xfrm>
          <a:off x="748329" y="832"/>
          <a:ext cx="2479997" cy="14879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22" tIns="127559" rIns="121522" bIns="12755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Welke eerdere stappen zijn er ondernomen ?</a:t>
          </a:r>
          <a:endParaRPr lang="en-US" sz="2200" kern="1200"/>
        </a:p>
      </dsp:txBody>
      <dsp:txXfrm>
        <a:off x="748329" y="832"/>
        <a:ext cx="2479997" cy="1487998"/>
      </dsp:txXfrm>
    </dsp:sp>
    <dsp:sp modelId="{370B24B6-88B3-4744-A1BD-2E0FD7D6ABC9}">
      <dsp:nvSpPr>
        <dsp:cNvPr id="0" name=""/>
        <dsp:cNvSpPr/>
      </dsp:nvSpPr>
      <dsp:spPr>
        <a:xfrm>
          <a:off x="6276923" y="699112"/>
          <a:ext cx="5397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79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32563" y="741980"/>
        <a:ext cx="28519" cy="5703"/>
      </dsp:txXfrm>
    </dsp:sp>
    <dsp:sp modelId="{07249336-2CC8-4C72-B6BD-8F615C83673F}">
      <dsp:nvSpPr>
        <dsp:cNvPr id="0" name=""/>
        <dsp:cNvSpPr/>
      </dsp:nvSpPr>
      <dsp:spPr>
        <a:xfrm>
          <a:off x="3798726" y="832"/>
          <a:ext cx="2479997" cy="14879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22" tIns="127559" rIns="121522" bIns="12755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Nog geen in het verleden</a:t>
          </a:r>
          <a:endParaRPr lang="en-US" sz="2200" kern="1200"/>
        </a:p>
      </dsp:txBody>
      <dsp:txXfrm>
        <a:off x="3798726" y="832"/>
        <a:ext cx="2479997" cy="1487998"/>
      </dsp:txXfrm>
    </dsp:sp>
    <dsp:sp modelId="{CD41924F-C437-4F4B-A51F-CFE2BE2B6189}">
      <dsp:nvSpPr>
        <dsp:cNvPr id="0" name=""/>
        <dsp:cNvSpPr/>
      </dsp:nvSpPr>
      <dsp:spPr>
        <a:xfrm>
          <a:off x="1988328" y="1487031"/>
          <a:ext cx="6100793" cy="539799"/>
        </a:xfrm>
        <a:custGeom>
          <a:avLst/>
          <a:gdLst/>
          <a:ahLst/>
          <a:cxnLst/>
          <a:rect l="0" t="0" r="0" b="0"/>
          <a:pathLst>
            <a:path>
              <a:moveTo>
                <a:pt x="6100793" y="0"/>
              </a:moveTo>
              <a:lnTo>
                <a:pt x="6100793" y="286999"/>
              </a:lnTo>
              <a:lnTo>
                <a:pt x="0" y="286999"/>
              </a:lnTo>
              <a:lnTo>
                <a:pt x="0" y="539799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85539" y="1754079"/>
        <a:ext cx="306370" cy="5703"/>
      </dsp:txXfrm>
    </dsp:sp>
    <dsp:sp modelId="{F10D8334-F6A9-4F05-B6C8-3B79438ABC34}">
      <dsp:nvSpPr>
        <dsp:cNvPr id="0" name=""/>
        <dsp:cNvSpPr/>
      </dsp:nvSpPr>
      <dsp:spPr>
        <a:xfrm>
          <a:off x="6849123" y="832"/>
          <a:ext cx="2479997" cy="14879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22" tIns="127559" rIns="121522" bIns="12755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Probleem niet eerder vastgesteld</a:t>
          </a:r>
          <a:endParaRPr lang="en-US" sz="2200" kern="1200"/>
        </a:p>
      </dsp:txBody>
      <dsp:txXfrm>
        <a:off x="6849123" y="832"/>
        <a:ext cx="2479997" cy="1487998"/>
      </dsp:txXfrm>
    </dsp:sp>
    <dsp:sp modelId="{DA7A9CEA-D3E7-4EA2-BB48-B5EDE3DB7EEB}">
      <dsp:nvSpPr>
        <dsp:cNvPr id="0" name=""/>
        <dsp:cNvSpPr/>
      </dsp:nvSpPr>
      <dsp:spPr>
        <a:xfrm>
          <a:off x="3226526" y="2757509"/>
          <a:ext cx="5397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79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82166" y="2800377"/>
        <a:ext cx="28519" cy="5703"/>
      </dsp:txXfrm>
    </dsp:sp>
    <dsp:sp modelId="{B616613D-05D5-46EE-B5A0-B069FDAC54EC}">
      <dsp:nvSpPr>
        <dsp:cNvPr id="0" name=""/>
        <dsp:cNvSpPr/>
      </dsp:nvSpPr>
      <dsp:spPr>
        <a:xfrm>
          <a:off x="748329" y="2059230"/>
          <a:ext cx="2479997" cy="14879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22" tIns="127559" rIns="121522" bIns="12755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Geen belemmering in ogen van ouders</a:t>
          </a:r>
          <a:endParaRPr lang="en-US" sz="2200" kern="1200"/>
        </a:p>
      </dsp:txBody>
      <dsp:txXfrm>
        <a:off x="748329" y="2059230"/>
        <a:ext cx="2479997" cy="1487998"/>
      </dsp:txXfrm>
    </dsp:sp>
    <dsp:sp modelId="{B88B2AC9-4457-49F3-AF38-DD94DEE10535}">
      <dsp:nvSpPr>
        <dsp:cNvPr id="0" name=""/>
        <dsp:cNvSpPr/>
      </dsp:nvSpPr>
      <dsp:spPr>
        <a:xfrm>
          <a:off x="6276923" y="2757509"/>
          <a:ext cx="5397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79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32563" y="2800377"/>
        <a:ext cx="28519" cy="5703"/>
      </dsp:txXfrm>
    </dsp:sp>
    <dsp:sp modelId="{D053890A-2A42-4D10-999D-7D6130DF737D}">
      <dsp:nvSpPr>
        <dsp:cNvPr id="0" name=""/>
        <dsp:cNvSpPr/>
      </dsp:nvSpPr>
      <dsp:spPr>
        <a:xfrm>
          <a:off x="3798726" y="2059230"/>
          <a:ext cx="2479997" cy="14879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22" tIns="127559" rIns="121522" bIns="12755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Bedoeling van project helder bij verzorgers en deelneemster</a:t>
          </a:r>
          <a:endParaRPr lang="en-US" sz="2200" kern="1200"/>
        </a:p>
      </dsp:txBody>
      <dsp:txXfrm>
        <a:off x="3798726" y="2059230"/>
        <a:ext cx="2479997" cy="1487998"/>
      </dsp:txXfrm>
    </dsp:sp>
    <dsp:sp modelId="{3E306E08-B869-4CB0-9279-5CBA8958AA59}">
      <dsp:nvSpPr>
        <dsp:cNvPr id="0" name=""/>
        <dsp:cNvSpPr/>
      </dsp:nvSpPr>
      <dsp:spPr>
        <a:xfrm>
          <a:off x="6849123" y="2059230"/>
          <a:ext cx="2479997" cy="14879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22" tIns="127559" rIns="121522" bIns="12755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Gevraagd naar behoeftes vanuit hen</a:t>
          </a:r>
          <a:endParaRPr lang="en-US" sz="2200" kern="1200"/>
        </a:p>
      </dsp:txBody>
      <dsp:txXfrm>
        <a:off x="6849123" y="2059230"/>
        <a:ext cx="2479997" cy="14879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9A47CA-126D-4C8B-8958-67A1ED1646DB}">
      <dsp:nvSpPr>
        <dsp:cNvPr id="0" name=""/>
        <dsp:cNvSpPr/>
      </dsp:nvSpPr>
      <dsp:spPr>
        <a:xfrm>
          <a:off x="0" y="132264"/>
          <a:ext cx="6151830" cy="1044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Hoe kunnen we onze deelneemster met het syndroom van Down introduceren in nieuwe sporten om haar welzijn en vitaliteit te verbeteren?</a:t>
          </a:r>
          <a:endParaRPr lang="en-US" sz="1900" kern="1200"/>
        </a:p>
      </dsp:txBody>
      <dsp:txXfrm>
        <a:off x="51003" y="183267"/>
        <a:ext cx="6049824" cy="942803"/>
      </dsp:txXfrm>
    </dsp:sp>
    <dsp:sp modelId="{3B0DC0F0-A559-4C76-B14E-5F4478B0B721}">
      <dsp:nvSpPr>
        <dsp:cNvPr id="0" name=""/>
        <dsp:cNvSpPr/>
      </dsp:nvSpPr>
      <dsp:spPr>
        <a:xfrm>
          <a:off x="0" y="1231794"/>
          <a:ext cx="6151830" cy="10448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Deelvragen :</a:t>
          </a:r>
          <a:endParaRPr lang="en-US" sz="1900" kern="1200"/>
        </a:p>
      </dsp:txBody>
      <dsp:txXfrm>
        <a:off x="51003" y="1282797"/>
        <a:ext cx="6049824" cy="942803"/>
      </dsp:txXfrm>
    </dsp:sp>
    <dsp:sp modelId="{BE6687E2-D011-4F61-974B-C2BBC4F789F8}">
      <dsp:nvSpPr>
        <dsp:cNvPr id="0" name=""/>
        <dsp:cNvSpPr/>
      </dsp:nvSpPr>
      <dsp:spPr>
        <a:xfrm>
          <a:off x="0" y="2331324"/>
          <a:ext cx="6151830" cy="104480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 Wat zijn de fysieke belemmeringen en uitdagingen van onze deelneemster met het syndroom van Down</a:t>
          </a:r>
          <a:endParaRPr lang="en-US" sz="1900" kern="1200" dirty="0"/>
        </a:p>
      </dsp:txBody>
      <dsp:txXfrm>
        <a:off x="51003" y="2382327"/>
        <a:ext cx="6049824" cy="942803"/>
      </dsp:txXfrm>
    </dsp:sp>
    <dsp:sp modelId="{A8ACA06A-8B01-43EC-8FDD-ED8D6255FF99}">
      <dsp:nvSpPr>
        <dsp:cNvPr id="0" name=""/>
        <dsp:cNvSpPr/>
      </dsp:nvSpPr>
      <dsp:spPr>
        <a:xfrm>
          <a:off x="0" y="3430854"/>
          <a:ext cx="6151830" cy="104480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Welke bestaande sporten of activiteiten zijn geschikt voor de deelneemster, rekening houdend met haar fysieke mogelijkheden en beperkingen?</a:t>
          </a:r>
          <a:endParaRPr lang="en-US" sz="1900" kern="1200"/>
        </a:p>
      </dsp:txBody>
      <dsp:txXfrm>
        <a:off x="51003" y="3481857"/>
        <a:ext cx="6049824" cy="942803"/>
      </dsp:txXfrm>
    </dsp:sp>
    <dsp:sp modelId="{F7FAA194-E566-4BF6-926A-A009DB1C0D73}">
      <dsp:nvSpPr>
        <dsp:cNvPr id="0" name=""/>
        <dsp:cNvSpPr/>
      </dsp:nvSpPr>
      <dsp:spPr>
        <a:xfrm>
          <a:off x="0" y="4530384"/>
          <a:ext cx="6151830" cy="104480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Welke aanpassingen kunnen worden gemaakt aan sportactiviteiten om de deelneemster in staat te stellen langer dan 15 minuten intensief te bewegen?</a:t>
          </a:r>
          <a:endParaRPr lang="en-US" sz="1900" kern="1200"/>
        </a:p>
      </dsp:txBody>
      <dsp:txXfrm>
        <a:off x="51003" y="4581387"/>
        <a:ext cx="6049824" cy="9428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7278D0-D5AF-482C-B77D-A664ACD3E304}">
      <dsp:nvSpPr>
        <dsp:cNvPr id="0" name=""/>
        <dsp:cNvSpPr/>
      </dsp:nvSpPr>
      <dsp:spPr>
        <a:xfrm>
          <a:off x="2289192" y="403631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FCAFF0-5291-4AC7-ACD1-8F31DBB5B2EE}">
      <dsp:nvSpPr>
        <dsp:cNvPr id="0" name=""/>
        <dsp:cNvSpPr/>
      </dsp:nvSpPr>
      <dsp:spPr>
        <a:xfrm>
          <a:off x="2757192" y="87163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AA4AA5-9E21-4734-B238-37DD0911E618}">
      <dsp:nvSpPr>
        <dsp:cNvPr id="0" name=""/>
        <dsp:cNvSpPr/>
      </dsp:nvSpPr>
      <dsp:spPr>
        <a:xfrm>
          <a:off x="1587192" y="328363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3800" kern="1200"/>
            <a:t>-kwantitatief </a:t>
          </a:r>
          <a:endParaRPr lang="en-US" sz="3800" kern="1200"/>
        </a:p>
      </dsp:txBody>
      <dsp:txXfrm>
        <a:off x="1587192" y="3283632"/>
        <a:ext cx="3600000" cy="720000"/>
      </dsp:txXfrm>
    </dsp:sp>
    <dsp:sp modelId="{BF9BC541-6CC8-49DA-9E0E-B1D9849D4D47}">
      <dsp:nvSpPr>
        <dsp:cNvPr id="0" name=""/>
        <dsp:cNvSpPr/>
      </dsp:nvSpPr>
      <dsp:spPr>
        <a:xfrm>
          <a:off x="6519192" y="403631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9335DB-E333-4CE5-BC7E-11FDAD7854EC}">
      <dsp:nvSpPr>
        <dsp:cNvPr id="0" name=""/>
        <dsp:cNvSpPr/>
      </dsp:nvSpPr>
      <dsp:spPr>
        <a:xfrm>
          <a:off x="6987192" y="87163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18B17-B64A-4594-A5B8-8B2FDA899D93}">
      <dsp:nvSpPr>
        <dsp:cNvPr id="0" name=""/>
        <dsp:cNvSpPr/>
      </dsp:nvSpPr>
      <dsp:spPr>
        <a:xfrm>
          <a:off x="5817192" y="328363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3800" kern="1200"/>
            <a:t>-waarom ?</a:t>
          </a:r>
          <a:endParaRPr lang="en-US" sz="3800" kern="1200"/>
        </a:p>
      </dsp:txBody>
      <dsp:txXfrm>
        <a:off x="5817192" y="3283632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47236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138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5273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2650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6950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1938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6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10/10/2023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7773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6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8969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9230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1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06BC62-B38E-C58C-7229-BC388F515D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670" r="-1" b="-1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948AEA76-67F2-4344-A189-9BFFE00763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70186" y="-570186"/>
            <a:ext cx="6858000" cy="7998371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FAA954-C079-D11D-83AA-019BF4A93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799521"/>
            <a:ext cx="5565648" cy="2179601"/>
          </a:xfrm>
        </p:spPr>
        <p:txBody>
          <a:bodyPr>
            <a:normAutofit/>
          </a:bodyPr>
          <a:lstStyle/>
          <a:p>
            <a:r>
              <a:rPr lang="nl-NL" sz="4400">
                <a:solidFill>
                  <a:srgbClr val="FFFFFF"/>
                </a:solidFill>
              </a:rPr>
              <a:t>Presentatie casuïstiek Deel 1 + onderzoekdesign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5A0E749-E02A-1EF8-1E9C-6F2767281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624760"/>
            <a:ext cx="5565648" cy="16330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solidFill>
                  <a:srgbClr val="FFFFFF"/>
                </a:solidFill>
              </a:rPr>
              <a:t>Door: Mees van de Kuil &amp; Tom </a:t>
            </a:r>
            <a:r>
              <a:rPr lang="nl-NL" dirty="0" err="1">
                <a:solidFill>
                  <a:srgbClr val="FFFFFF"/>
                </a:solidFill>
              </a:rPr>
              <a:t>Niesink</a:t>
            </a:r>
            <a:endParaRPr lang="nl-NL" dirty="0" err="1"/>
          </a:p>
          <a:p>
            <a:endParaRPr lang="nl-NL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CF7F2079-504C-499A-A644-58F4DDC76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85350" y="-785349"/>
            <a:ext cx="744976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46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47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8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49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6006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60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4361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435959F4-53DA-47FF-BC24-1E5B75C69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7CF83E8-F6F0-41E3-B580-7412A04D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43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59226104-0061-4319-8237-9C001BF85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0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51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2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53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A924BF67-4F0E-B55B-ADB6-76062B4EFE71}"/>
              </a:ext>
            </a:extLst>
          </p:cNvPr>
          <p:cNvSpPr txBox="1"/>
          <p:nvPr/>
        </p:nvSpPr>
        <p:spPr>
          <a:xfrm>
            <a:off x="518452" y="971398"/>
            <a:ext cx="5577547" cy="15843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i="1" dirty="0">
                <a:latin typeface="+mj-lt"/>
                <a:ea typeface="+mj-ea"/>
                <a:cs typeface="+mj-cs"/>
              </a:rPr>
              <a:t>Boom(</a:t>
            </a:r>
            <a:r>
              <a:rPr lang="en-US" sz="3600" i="1" dirty="0" err="1">
                <a:latin typeface="+mj-lt"/>
                <a:ea typeface="+mj-ea"/>
                <a:cs typeface="+mj-cs"/>
              </a:rPr>
              <a:t>waaier</a:t>
            </a:r>
            <a:r>
              <a:rPr lang="en-US" sz="3600" i="1" dirty="0">
                <a:latin typeface="+mj-lt"/>
                <a:ea typeface="+mj-ea"/>
                <a:cs typeface="+mj-cs"/>
              </a:rPr>
              <a:t>)</a:t>
            </a:r>
            <a:r>
              <a:rPr lang="en-US" sz="3600" i="1" dirty="0" err="1">
                <a:latin typeface="+mj-lt"/>
                <a:ea typeface="+mj-ea"/>
                <a:cs typeface="+mj-cs"/>
              </a:rPr>
              <a:t>structuur</a:t>
            </a:r>
            <a:endParaRPr lang="en-US" sz="3600" i="1" dirty="0">
              <a:latin typeface="+mj-lt"/>
              <a:ea typeface="+mj-ea"/>
              <a:cs typeface="+mj-cs"/>
            </a:endParaRPr>
          </a:p>
        </p:txBody>
      </p:sp>
      <p:grpSp>
        <p:nvGrpSpPr>
          <p:cNvPr id="60" name="Graphic 78">
            <a:extLst>
              <a:ext uri="{FF2B5EF4-FFF2-40B4-BE49-F238E27FC236}">
                <a16:creationId xmlns:a16="http://schemas.microsoft.com/office/drawing/2014/main" id="{674FBD09-398F-4886-8D52-3CCAB16ED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657951" y="971370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61" name="Graphic 78">
              <a:extLst>
                <a:ext uri="{FF2B5EF4-FFF2-40B4-BE49-F238E27FC236}">
                  <a16:creationId xmlns:a16="http://schemas.microsoft.com/office/drawing/2014/main" id="{794E9BAB-B9ED-4E72-B558-1E4B87537E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2" name="Graphic 78">
              <a:extLst>
                <a:ext uri="{FF2B5EF4-FFF2-40B4-BE49-F238E27FC236}">
                  <a16:creationId xmlns:a16="http://schemas.microsoft.com/office/drawing/2014/main" id="{809A1029-A1BA-4EF8-959B-2AF852A34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63" name="Graphic 78">
                <a:extLst>
                  <a:ext uri="{FF2B5EF4-FFF2-40B4-BE49-F238E27FC236}">
                    <a16:creationId xmlns:a16="http://schemas.microsoft.com/office/drawing/2014/main" id="{1618CAAA-B087-4302-8144-EFDD1D9FDB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Graphic 78">
                <a:extLst>
                  <a:ext uri="{FF2B5EF4-FFF2-40B4-BE49-F238E27FC236}">
                    <a16:creationId xmlns:a16="http://schemas.microsoft.com/office/drawing/2014/main" id="{D71D93E1-AEA4-4F92-BA99-24786C8A11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Graphic 78">
                <a:extLst>
                  <a:ext uri="{FF2B5EF4-FFF2-40B4-BE49-F238E27FC236}">
                    <a16:creationId xmlns:a16="http://schemas.microsoft.com/office/drawing/2014/main" id="{CE7112A6-6EAE-4620-B089-30D687AA0A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Graphic 78">
                <a:extLst>
                  <a:ext uri="{FF2B5EF4-FFF2-40B4-BE49-F238E27FC236}">
                    <a16:creationId xmlns:a16="http://schemas.microsoft.com/office/drawing/2014/main" id="{6F45DEA9-D350-4D7C-B408-D0250EE30C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DC2DDCC4-E40B-FBC6-C998-4E2864DC9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814" y="2851111"/>
            <a:ext cx="8364598" cy="3400637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11E84B46-9597-410B-A51F-E2E0F2FAF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6006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3D4FD378-E29E-4996-A8B0-11E2368A6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10732601" y="535113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7BA59DF4-225D-4521-9655-5F0DF52E48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5295146-5EA5-417D-AAEE-F59000BC6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3768FE2E-63BB-4E2F-8744-A188E6C61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74" name="Graphic 12">
              <a:extLst>
                <a:ext uri="{FF2B5EF4-FFF2-40B4-BE49-F238E27FC236}">
                  <a16:creationId xmlns:a16="http://schemas.microsoft.com/office/drawing/2014/main" id="{4641D6CE-B3E9-440C-BAAE-6F6968AA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Graphic 15">
              <a:extLst>
                <a:ext uri="{FF2B5EF4-FFF2-40B4-BE49-F238E27FC236}">
                  <a16:creationId xmlns:a16="http://schemas.microsoft.com/office/drawing/2014/main" id="{8D02F1DC-8FDC-4424-8750-42EE6CB9F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Graphic 15">
              <a:extLst>
                <a:ext uri="{FF2B5EF4-FFF2-40B4-BE49-F238E27FC236}">
                  <a16:creationId xmlns:a16="http://schemas.microsoft.com/office/drawing/2014/main" id="{2BB6A551-D864-43F8-B270-809C68AE3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B57277C8-A482-4AA3-AFA6-7F211CE35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09735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77658F-96F7-B365-28F3-B750AEB91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5566263" cy="1455091"/>
          </a:xfrm>
        </p:spPr>
        <p:txBody>
          <a:bodyPr>
            <a:normAutofit/>
          </a:bodyPr>
          <a:lstStyle/>
          <a:p>
            <a:r>
              <a:rPr lang="nl-NL" dirty="0"/>
              <a:t>Type onderzoeksvraag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61BBAB6F-65E6-4E2B-B363-6AB27C84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717" y="2585111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6DA3BBB2-E620-4C13-98C9-FE1EF7D2E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ADC9AB5D-88A1-4FA9-B467-E8EF8FFE5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0867B8E5-4535-4743-8235-6612FEA410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E48FEA7-5915-4751-8090-63F3094324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32B378CE-44FD-4120-B9ED-7828D4EE9A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40FA43D3-D34B-4BC7-80D0-F3E75A222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FC98C6-4A66-1223-76E8-8DB6AD93D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796427"/>
            <a:ext cx="5566263" cy="3274503"/>
          </a:xfrm>
        </p:spPr>
        <p:txBody>
          <a:bodyPr>
            <a:normAutofit/>
          </a:bodyPr>
          <a:lstStyle/>
          <a:p>
            <a:r>
              <a:rPr lang="nl-NL" dirty="0"/>
              <a:t>- Ontwerpende, probleemoplossende en adviserende vraag</a:t>
            </a:r>
          </a:p>
          <a:p>
            <a:r>
              <a:rPr lang="nl-NL" dirty="0"/>
              <a:t>-</a:t>
            </a:r>
            <a:r>
              <a:rPr lang="nl-NL"/>
              <a:t> </a:t>
            </a:r>
            <a:r>
              <a:rPr lang="nl-NL" dirty="0"/>
              <a:t>Hoe kan er voor gezorgd worden dat ..? Hoe moet ..? Wat kan er gedaan worden op dit op te lossen ..?</a:t>
            </a:r>
          </a:p>
        </p:txBody>
      </p:sp>
      <p:pic>
        <p:nvPicPr>
          <p:cNvPr id="5" name="Picture 4" descr="Veel vraagtekens op een zwarte achtergrond">
            <a:extLst>
              <a:ext uri="{FF2B5EF4-FFF2-40B4-BE49-F238E27FC236}">
                <a16:creationId xmlns:a16="http://schemas.microsoft.com/office/drawing/2014/main" id="{74AE8405-D0FD-4BC5-EFAA-9330274813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653" r="2" b="2"/>
          <a:stretch/>
        </p:blipFill>
        <p:spPr>
          <a:xfrm>
            <a:off x="6531789" y="10"/>
            <a:ext cx="5660211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820E42-2F9D-41EF-B67F-522A133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3D9BC31-B57D-4933-AD83-94F462D4C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84AFEA3-A055-41AE-96F3-34BA58142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028771F-62FA-4349-B7A8-CE1682D2CE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19CDEE6-CB2F-49F0-B237-2A26A3D1D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3DD82286-02D2-4210-A797-5D502D44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735449F4-80DA-4E06-B3B6-B9F519F4A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61FABA3B-05B6-433C-90F9-8D9691A8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FEBA45-D0A3-4091-9956-161EDA21A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89020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98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3778143-9C10-718F-0203-908E5FDA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696952"/>
            <a:ext cx="10077196" cy="821794"/>
          </a:xfrm>
        </p:spPr>
        <p:txBody>
          <a:bodyPr>
            <a:normAutofit/>
          </a:bodyPr>
          <a:lstStyle/>
          <a:p>
            <a:r>
              <a:rPr lang="nl-NL" dirty="0"/>
              <a:t>Soort onderzoek</a:t>
            </a:r>
          </a:p>
        </p:txBody>
      </p:sp>
      <p:grpSp>
        <p:nvGrpSpPr>
          <p:cNvPr id="33" name="Graphic 78">
            <a:extLst>
              <a:ext uri="{FF2B5EF4-FFF2-40B4-BE49-F238E27FC236}">
                <a16:creationId xmlns:a16="http://schemas.microsoft.com/office/drawing/2014/main" id="{BC3D4A83-1EFA-4B2C-B330-849E35895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1708814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2" name="Graphic 78">
              <a:extLst>
                <a:ext uri="{FF2B5EF4-FFF2-40B4-BE49-F238E27FC236}">
                  <a16:creationId xmlns:a16="http://schemas.microsoft.com/office/drawing/2014/main" id="{3508E11F-ACA4-405C-A9FA-2577500EA2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aphic 78">
              <a:extLst>
                <a:ext uri="{FF2B5EF4-FFF2-40B4-BE49-F238E27FC236}">
                  <a16:creationId xmlns:a16="http://schemas.microsoft.com/office/drawing/2014/main" id="{82B1CDA4-B2EA-4968-8276-0552D6D74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35" name="Graphic 78">
                <a:extLst>
                  <a:ext uri="{FF2B5EF4-FFF2-40B4-BE49-F238E27FC236}">
                    <a16:creationId xmlns:a16="http://schemas.microsoft.com/office/drawing/2014/main" id="{F4337472-CDEB-4AFE-BBB9-5A11CA470D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raphic 78">
                <a:extLst>
                  <a:ext uri="{FF2B5EF4-FFF2-40B4-BE49-F238E27FC236}">
                    <a16:creationId xmlns:a16="http://schemas.microsoft.com/office/drawing/2014/main" id="{6CD67A6D-EAE7-4891-ACC9-4AC0CCF44A3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Graphic 78">
                <a:extLst>
                  <a:ext uri="{FF2B5EF4-FFF2-40B4-BE49-F238E27FC236}">
                    <a16:creationId xmlns:a16="http://schemas.microsoft.com/office/drawing/2014/main" id="{F1769489-D4BC-4B3B-9E23-87FCFDAB4E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Graphic 78">
                <a:extLst>
                  <a:ext uri="{FF2B5EF4-FFF2-40B4-BE49-F238E27FC236}">
                    <a16:creationId xmlns:a16="http://schemas.microsoft.com/office/drawing/2014/main" id="{13E13021-8923-4A4D-84FA-DA886E2924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8" name="Freeform: Shape 18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84683" y="5165905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9" name="Tijdelijke aanduiding voor inhoud 2">
            <a:extLst>
              <a:ext uri="{FF2B5EF4-FFF2-40B4-BE49-F238E27FC236}">
                <a16:creationId xmlns:a16="http://schemas.microsoft.com/office/drawing/2014/main" id="{FC87660F-5C1D-94EB-4EC9-F73375ADE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333725"/>
              </p:ext>
            </p:extLst>
          </p:nvPr>
        </p:nvGraphicFramePr>
        <p:xfrm>
          <a:off x="525462" y="1804163"/>
          <a:ext cx="11004385" cy="4407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5599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026" name="Picture 2" descr="Afbeeldingen over &quot;No Go&quot; – Blader in stockfoto's, vectoren en video's over  326 | Adobe Stock">
            <a:extLst>
              <a:ext uri="{FF2B5EF4-FFF2-40B4-BE49-F238E27FC236}">
                <a16:creationId xmlns:a16="http://schemas.microsoft.com/office/drawing/2014/main" id="{84D683AD-EACB-1286-03E6-3A78A6E8BC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0" b="7521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00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47">
            <a:extLst>
              <a:ext uri="{FF2B5EF4-FFF2-40B4-BE49-F238E27FC236}">
                <a16:creationId xmlns:a16="http://schemas.microsoft.com/office/drawing/2014/main" id="{142D98E1-37D2-4470-BF74-845E89795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62199C8-D2B4-B534-AED8-09C5B2F49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829" y="1528527"/>
            <a:ext cx="4421731" cy="4542073"/>
          </a:xfrm>
        </p:spPr>
        <p:txBody>
          <a:bodyPr anchor="t">
            <a:normAutofit/>
          </a:bodyPr>
          <a:lstStyle/>
          <a:p>
            <a:r>
              <a:rPr lang="nl-NL" dirty="0"/>
              <a:t>inhoudsopgaven</a:t>
            </a:r>
          </a:p>
        </p:txBody>
      </p:sp>
      <p:sp>
        <p:nvSpPr>
          <p:cNvPr id="59" name="Freeform: Shape 49">
            <a:extLst>
              <a:ext uri="{FF2B5EF4-FFF2-40B4-BE49-F238E27FC236}">
                <a16:creationId xmlns:a16="http://schemas.microsoft.com/office/drawing/2014/main" id="{3ED2C98F-B668-4CD9-862F-6BF4AE5D2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3976378" cy="127377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400592C2-7BE0-D69C-EB85-A81D29FC9B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007990"/>
              </p:ext>
            </p:extLst>
          </p:nvPr>
        </p:nvGraphicFramePr>
        <p:xfrm>
          <a:off x="5068561" y="582842"/>
          <a:ext cx="6449246" cy="548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5933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74FAA9-EB8D-B393-DA9E-26ADA1050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Introductie onderwerp</a:t>
            </a:r>
          </a:p>
        </p:txBody>
      </p:sp>
      <p:graphicFrame>
        <p:nvGraphicFramePr>
          <p:cNvPr id="39" name="Tijdelijke aanduiding voor inhoud 2">
            <a:extLst>
              <a:ext uri="{FF2B5EF4-FFF2-40B4-BE49-F238E27FC236}">
                <a16:creationId xmlns:a16="http://schemas.microsoft.com/office/drawing/2014/main" id="{F28FA73E-17AE-B98C-3AB4-43D0B64324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507811"/>
              </p:ext>
            </p:extLst>
          </p:nvPr>
        </p:nvGraphicFramePr>
        <p:xfrm>
          <a:off x="525717" y="2521885"/>
          <a:ext cx="10077557" cy="354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0360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2D98E1-37D2-4470-BF74-845E89795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0FB17B-12C6-9E4B-CB62-832C2D9D1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829" y="1528527"/>
            <a:ext cx="4421731" cy="4542073"/>
          </a:xfrm>
        </p:spPr>
        <p:txBody>
          <a:bodyPr anchor="t">
            <a:normAutofit/>
          </a:bodyPr>
          <a:lstStyle/>
          <a:p>
            <a:r>
              <a:rPr lang="nl-NL" dirty="0"/>
              <a:t>Introductie deelneemster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ED2C98F-B668-4CD9-862F-6BF4AE5D2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3976378" cy="127377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D5277FD-EF79-7A14-96F4-281475F941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91521"/>
              </p:ext>
            </p:extLst>
          </p:nvPr>
        </p:nvGraphicFramePr>
        <p:xfrm>
          <a:off x="5068561" y="582842"/>
          <a:ext cx="6449246" cy="548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8681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98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F4E0731-59A5-B2B3-37C0-5E2AB42E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</p:spPr>
        <p:txBody>
          <a:bodyPr>
            <a:normAutofit/>
          </a:bodyPr>
          <a:lstStyle/>
          <a:p>
            <a:r>
              <a:rPr lang="nl-NL" dirty="0"/>
              <a:t>Praktijk probleem</a:t>
            </a:r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C13D619A-1417-41F6-AB84-3DA81D94B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2345718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ABA075C2-6990-484C-907A-08DB4DF5A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EC9D29F2-21D6-461F-8BD7-533101D86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F1CB2E23-919F-4FDA-9880-7AEF61BF39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2BBC6B41-7E8B-40C0-8289-6918BCA68F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67E04027-1EC8-4CBE-A4D2-F09F6AF0E0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5EC8762A-B2EC-4710-9F10-B93BE2075E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5B4F0F5-BE58-4EC0-B650-A71A07437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700C1F5-B637-45FE-96CC-270D263A5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3DA22C9-3830-4323-9087-6D7C1E6AA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5AC4DA9-FD16-4055-8D2D-95D615C03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A7D58E-9AB5-4B54-A635-2E86BEC78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B7D72779-BBD2-4D64-B6B1-E052E227EB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569BD34C-BFEF-4FB1-A094-2D9E687CD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DC258A66-ED52-4FA3-96CE-7932E91F5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EC6A48C-21EF-4485-9836-044550003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A6BE9B4-B43D-303F-6EEF-40A376EB72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1839789"/>
              </p:ext>
            </p:extLst>
          </p:nvPr>
        </p:nvGraphicFramePr>
        <p:xfrm>
          <a:off x="525463" y="2522538"/>
          <a:ext cx="10077450" cy="354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1174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98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C20460-0BCE-8801-B976-DFFE4A11A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</p:spPr>
        <p:txBody>
          <a:bodyPr>
            <a:normAutofit/>
          </a:bodyPr>
          <a:lstStyle/>
          <a:p>
            <a:r>
              <a:rPr lang="nl-NL" dirty="0"/>
              <a:t>Kennisgebrek</a:t>
            </a:r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C13D619A-1417-41F6-AB84-3DA81D94B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2345718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ABA075C2-6990-484C-907A-08DB4DF5A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EC9D29F2-21D6-461F-8BD7-533101D86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F1CB2E23-919F-4FDA-9880-7AEF61BF39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2BBC6B41-7E8B-40C0-8289-6918BCA68F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67E04027-1EC8-4CBE-A4D2-F09F6AF0E0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5EC8762A-B2EC-4710-9F10-B93BE2075E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5B4F0F5-BE58-4EC0-B650-A71A07437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700C1F5-B637-45FE-96CC-270D263A5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3DA22C9-3830-4323-9087-6D7C1E6AA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5AC4DA9-FD16-4055-8D2D-95D615C03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A7D58E-9AB5-4B54-A635-2E86BEC78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B7D72779-BBD2-4D64-B6B1-E052E227EB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569BD34C-BFEF-4FB1-A094-2D9E687CD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DC258A66-ED52-4FA3-96CE-7932E91F5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EC6A48C-21EF-4485-9836-044550003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F87B529-6CF2-FFD6-CA11-55ADED2B62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837896"/>
              </p:ext>
            </p:extLst>
          </p:nvPr>
        </p:nvGraphicFramePr>
        <p:xfrm>
          <a:off x="525463" y="2522538"/>
          <a:ext cx="10077450" cy="354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3195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AA27E2-D284-32C3-5CBC-33E526DB3A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Kennisgebrek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8AA60E6-15BE-E085-E1E7-49E01AB521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Welke beweegactiviteiten zou de deelneemster willen beoefenen en welke kan ze dan wel niet aangepast ook echt volgen? 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7992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142D98E1-37D2-4470-BF74-845E89795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54116DC-0CF7-0B7D-3F6D-BA56F3761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638176"/>
            <a:ext cx="4266544" cy="2861770"/>
          </a:xfrm>
        </p:spPr>
        <p:txBody>
          <a:bodyPr anchor="b">
            <a:normAutofit/>
          </a:bodyPr>
          <a:lstStyle/>
          <a:p>
            <a:r>
              <a:rPr lang="nl-NL" dirty="0"/>
              <a:t>Onderzoeksvraag en deelvragen</a:t>
            </a:r>
          </a:p>
        </p:txBody>
      </p:sp>
      <p:grpSp>
        <p:nvGrpSpPr>
          <p:cNvPr id="44" name="Graphic 78">
            <a:extLst>
              <a:ext uri="{FF2B5EF4-FFF2-40B4-BE49-F238E27FC236}">
                <a16:creationId xmlns:a16="http://schemas.microsoft.com/office/drawing/2014/main" id="{91868ACA-CC8C-4FA4-8E32-6DB1C7DA9E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695859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2" name="Graphic 78">
              <a:extLst>
                <a:ext uri="{FF2B5EF4-FFF2-40B4-BE49-F238E27FC236}">
                  <a16:creationId xmlns:a16="http://schemas.microsoft.com/office/drawing/2014/main" id="{7C343158-D3CD-4482-AAA0-375D2E6667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aphic 78">
              <a:extLst>
                <a:ext uri="{FF2B5EF4-FFF2-40B4-BE49-F238E27FC236}">
                  <a16:creationId xmlns:a16="http://schemas.microsoft.com/office/drawing/2014/main" id="{12BFE3E3-92EC-47DC-8E6A-6E77132C2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45" name="Graphic 78">
                <a:extLst>
                  <a:ext uri="{FF2B5EF4-FFF2-40B4-BE49-F238E27FC236}">
                    <a16:creationId xmlns:a16="http://schemas.microsoft.com/office/drawing/2014/main" id="{1F0F2188-9504-4EAD-A8A2-B1779FB86B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raphic 78">
                <a:extLst>
                  <a:ext uri="{FF2B5EF4-FFF2-40B4-BE49-F238E27FC236}">
                    <a16:creationId xmlns:a16="http://schemas.microsoft.com/office/drawing/2014/main" id="{14602C7D-08A5-44A5-B005-E79603849E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Graphic 78">
                <a:extLst>
                  <a:ext uri="{FF2B5EF4-FFF2-40B4-BE49-F238E27FC236}">
                    <a16:creationId xmlns:a16="http://schemas.microsoft.com/office/drawing/2014/main" id="{099F2E62-E605-487B-AC3C-11052444D8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Graphic 78">
                <a:extLst>
                  <a:ext uri="{FF2B5EF4-FFF2-40B4-BE49-F238E27FC236}">
                    <a16:creationId xmlns:a16="http://schemas.microsoft.com/office/drawing/2014/main" id="{02A21D38-C00D-4E35-8B0F-3E63C4B376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48" name="Tijdelijke aanduiding voor inhoud 2">
            <a:extLst>
              <a:ext uri="{FF2B5EF4-FFF2-40B4-BE49-F238E27FC236}">
                <a16:creationId xmlns:a16="http://schemas.microsoft.com/office/drawing/2014/main" id="{14BE1D3D-17CB-A283-7C28-4AC5320337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941674"/>
              </p:ext>
            </p:extLst>
          </p:nvPr>
        </p:nvGraphicFramePr>
        <p:xfrm>
          <a:off x="5402620" y="497732"/>
          <a:ext cx="6151831" cy="5707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3547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2A3FE33-F3B0-9B5E-FBD1-7906314AF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19470" cy="1978346"/>
          </a:xfrm>
        </p:spPr>
        <p:txBody>
          <a:bodyPr>
            <a:normAutofit/>
          </a:bodyPr>
          <a:lstStyle/>
          <a:p>
            <a:r>
              <a:rPr lang="nl-NL"/>
              <a:t>Begrippen onderzoeksvraag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B1A5A0A-A998-F7DA-AC5B-FA01B8A2F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509963"/>
            <a:ext cx="5319470" cy="1747837"/>
          </a:xfrm>
        </p:spPr>
        <p:txBody>
          <a:bodyPr>
            <a:normAutofit/>
          </a:bodyPr>
          <a:lstStyle/>
          <a:p>
            <a:r>
              <a:rPr lang="nl-NL"/>
              <a:t>- Deelneemster</a:t>
            </a:r>
          </a:p>
          <a:p>
            <a:r>
              <a:rPr lang="nl-NL"/>
              <a:t>- Welzijn en Vitaliteit</a:t>
            </a:r>
          </a:p>
          <a:p>
            <a:r>
              <a:rPr lang="nl-NL"/>
              <a:t>- Nieuwe sporten </a:t>
            </a:r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4F0A66F8-A463-E750-BBA8-738EECC366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671" y="1016625"/>
            <a:ext cx="4805707" cy="4805707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1DEB8A1-0BB8-48FD-8739-36D42B5F2E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45620" y="0"/>
            <a:ext cx="1446380" cy="2080204"/>
          </a:xfrm>
          <a:custGeom>
            <a:avLst/>
            <a:gdLst>
              <a:gd name="connsiteX0" fmla="*/ 0 w 2331138"/>
              <a:gd name="connsiteY0" fmla="*/ 0 h 3352676"/>
              <a:gd name="connsiteX1" fmla="*/ 2331138 w 2331138"/>
              <a:gd name="connsiteY1" fmla="*/ 0 h 3352676"/>
              <a:gd name="connsiteX2" fmla="*/ 2331138 w 2331138"/>
              <a:gd name="connsiteY2" fmla="*/ 3352676 h 3352676"/>
              <a:gd name="connsiteX3" fmla="*/ 2097210 w 2331138"/>
              <a:gd name="connsiteY3" fmla="*/ 3226228 h 3352676"/>
              <a:gd name="connsiteX4" fmla="*/ 214881 w 2331138"/>
              <a:gd name="connsiteY4" fmla="*/ 1176738 h 3352676"/>
              <a:gd name="connsiteX5" fmla="*/ 1129 w 2331138"/>
              <a:gd name="connsiteY5" fmla="*/ 67475 h 335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31138" h="3352676">
                <a:moveTo>
                  <a:pt x="0" y="0"/>
                </a:moveTo>
                <a:lnTo>
                  <a:pt x="2331138" y="0"/>
                </a:lnTo>
                <a:lnTo>
                  <a:pt x="2331138" y="3352676"/>
                </a:lnTo>
                <a:lnTo>
                  <a:pt x="2097210" y="3226228"/>
                </a:lnTo>
                <a:cubicBezTo>
                  <a:pt x="1273150" y="2744079"/>
                  <a:pt x="560886" y="2027200"/>
                  <a:pt x="214881" y="1176738"/>
                </a:cubicBezTo>
                <a:cubicBezTo>
                  <a:pt x="72781" y="827511"/>
                  <a:pt x="14297" y="430630"/>
                  <a:pt x="1129" y="67475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4" name="Graphic 78">
            <a:extLst>
              <a:ext uri="{FF2B5EF4-FFF2-40B4-BE49-F238E27FC236}">
                <a16:creationId xmlns:a16="http://schemas.microsoft.com/office/drawing/2014/main" id="{06B4C967-D337-479B-87CA-7587B7FCF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96000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5" name="Graphic 78">
              <a:extLst>
                <a:ext uri="{FF2B5EF4-FFF2-40B4-BE49-F238E27FC236}">
                  <a16:creationId xmlns:a16="http://schemas.microsoft.com/office/drawing/2014/main" id="{6EF1A9DB-7052-4254-8534-9AAED6F6B6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aphic 78">
              <a:extLst>
                <a:ext uri="{FF2B5EF4-FFF2-40B4-BE49-F238E27FC236}">
                  <a16:creationId xmlns:a16="http://schemas.microsoft.com/office/drawing/2014/main" id="{55D44775-F9E3-4142-8CDB-277AEF2F3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93BB9C83-6DC3-450C-BFAD-0CB5EAD294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4E01AF91-A65B-4AE1-96C9-4168BD8F90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0AD45C08-DFB9-441F-A901-BCB9B03058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Graphic 78">
                <a:extLst>
                  <a:ext uri="{FF2B5EF4-FFF2-40B4-BE49-F238E27FC236}">
                    <a16:creationId xmlns:a16="http://schemas.microsoft.com/office/drawing/2014/main" id="{E05BEC0E-4EE4-42C4-BF0B-15F9AC5181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E888BFA-FA2E-44AF-9D7B-16D609CD4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67846"/>
            <a:ext cx="3838150" cy="1105920"/>
          </a:xfrm>
          <a:custGeom>
            <a:avLst/>
            <a:gdLst>
              <a:gd name="connsiteX0" fmla="*/ 0 w 4238069"/>
              <a:gd name="connsiteY0" fmla="*/ 0 h 1903025"/>
              <a:gd name="connsiteX1" fmla="*/ 113310 w 4238069"/>
              <a:gd name="connsiteY1" fmla="*/ 8960 h 1903025"/>
              <a:gd name="connsiteX2" fmla="*/ 291503 w 4238069"/>
              <a:gd name="connsiteY2" fmla="*/ 37000 h 1903025"/>
              <a:gd name="connsiteX3" fmla="*/ 3082930 w 4238069"/>
              <a:gd name="connsiteY3" fmla="*/ 1104916 h 1903025"/>
              <a:gd name="connsiteX4" fmla="*/ 3881548 w 4238069"/>
              <a:gd name="connsiteY4" fmla="*/ 1668276 h 1903025"/>
              <a:gd name="connsiteX5" fmla="*/ 4238069 w 4238069"/>
              <a:gd name="connsiteY5" fmla="*/ 1903025 h 1903025"/>
              <a:gd name="connsiteX6" fmla="*/ 0 w 4238069"/>
              <a:gd name="connsiteY6" fmla="*/ 1903025 h 190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8069" h="1903025">
                <a:moveTo>
                  <a:pt x="0" y="0"/>
                </a:moveTo>
                <a:lnTo>
                  <a:pt x="113310" y="8960"/>
                </a:lnTo>
                <a:cubicBezTo>
                  <a:pt x="173365" y="16155"/>
                  <a:pt x="232870" y="25632"/>
                  <a:pt x="291503" y="37000"/>
                </a:cubicBezTo>
                <a:cubicBezTo>
                  <a:pt x="1250780" y="222537"/>
                  <a:pt x="2264787" y="499636"/>
                  <a:pt x="3082930" y="1104916"/>
                </a:cubicBezTo>
                <a:cubicBezTo>
                  <a:pt x="3348371" y="1301283"/>
                  <a:pt x="3614239" y="1488349"/>
                  <a:pt x="3881548" y="1668276"/>
                </a:cubicBezTo>
                <a:lnTo>
                  <a:pt x="4238069" y="1903025"/>
                </a:lnTo>
                <a:lnTo>
                  <a:pt x="0" y="190302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7CE019E-45F4-43D5-9AB7-9B668C6E6A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98068" y="5251713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C480AF2-3BB1-4050-B21E-AB449FE507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E90887-79C9-41C0-B858-2F1BBDB0D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8C19F66-7FD5-40E7-9815-B07EFECA6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8" name="Graphic 12">
              <a:extLst>
                <a:ext uri="{FF2B5EF4-FFF2-40B4-BE49-F238E27FC236}">
                  <a16:creationId xmlns:a16="http://schemas.microsoft.com/office/drawing/2014/main" id="{D5C72724-3286-4EB9-9914-3494FBE16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932523A8-D1B0-4E30-B39D-0D5333498E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Graphic 15">
              <a:extLst>
                <a:ext uri="{FF2B5EF4-FFF2-40B4-BE49-F238E27FC236}">
                  <a16:creationId xmlns:a16="http://schemas.microsoft.com/office/drawing/2014/main" id="{2FA0DBAA-ACBC-42C4-88B2-1EBB6EC00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1AE6197-E637-4088-81E6-76DCE41A5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62014438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8910</TotalTime>
  <Words>267</Words>
  <Application>Microsoft Office PowerPoint</Application>
  <PresentationFormat>Breedbeeld</PresentationFormat>
  <Paragraphs>53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9" baseType="lpstr">
      <vt:lpstr>Arial</vt:lpstr>
      <vt:lpstr>Avenir Next LT Pro</vt:lpstr>
      <vt:lpstr>Avenir Next LT Pro Light</vt:lpstr>
      <vt:lpstr>Calibri</vt:lpstr>
      <vt:lpstr>Georgia Pro Semibold</vt:lpstr>
      <vt:lpstr>RocaVTI</vt:lpstr>
      <vt:lpstr>Presentatie casuïstiek Deel 1 + onderzoekdesign</vt:lpstr>
      <vt:lpstr>inhoudsopgaven</vt:lpstr>
      <vt:lpstr>Introductie onderwerp</vt:lpstr>
      <vt:lpstr>Introductie deelneemster</vt:lpstr>
      <vt:lpstr>Praktijk probleem</vt:lpstr>
      <vt:lpstr>Kennisgebrek</vt:lpstr>
      <vt:lpstr>Kennisgebrek</vt:lpstr>
      <vt:lpstr>Onderzoeksvraag en deelvragen</vt:lpstr>
      <vt:lpstr>Begrippen onderzoeksvraag</vt:lpstr>
      <vt:lpstr>PowerPoint-presentatie</vt:lpstr>
      <vt:lpstr>Type onderzoeksvraag</vt:lpstr>
      <vt:lpstr>Soort onderzoek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casuïstiek Deel 1 + onderzoekdesign</dc:title>
  <dc:creator>Mees Van de kuil</dc:creator>
  <cp:lastModifiedBy>Mees Van de kuil</cp:lastModifiedBy>
  <cp:revision>1</cp:revision>
  <dcterms:created xsi:type="dcterms:W3CDTF">2023-10-10T07:59:52Z</dcterms:created>
  <dcterms:modified xsi:type="dcterms:W3CDTF">2023-10-16T12:30:31Z</dcterms:modified>
</cp:coreProperties>
</file>