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3514B-FBF6-B547-AACB-C3ABC4F552FB}" v="88" dt="2024-12-19T11:18:23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E69E9-E8DD-495E-B600-04950895BF5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74D49-CBAC-421C-84C1-F85C7A09BE4F}">
      <dgm:prSet/>
      <dgm:spPr/>
      <dgm:t>
        <a:bodyPr/>
        <a:lstStyle/>
        <a:p>
          <a:r>
            <a:rPr lang="nl-NL"/>
            <a:t>Inleiding </a:t>
          </a:r>
          <a:endParaRPr lang="en-US"/>
        </a:p>
      </dgm:t>
    </dgm:pt>
    <dgm:pt modelId="{54F9D63F-9104-494A-9705-BA86D731EC57}" type="parTrans" cxnId="{00184EC6-9BB7-45ED-A6D2-B14100992CFF}">
      <dgm:prSet/>
      <dgm:spPr/>
      <dgm:t>
        <a:bodyPr/>
        <a:lstStyle/>
        <a:p>
          <a:endParaRPr lang="en-US"/>
        </a:p>
      </dgm:t>
    </dgm:pt>
    <dgm:pt modelId="{AED25FC2-3BDC-4D70-8D21-E1E1B0846BA5}" type="sibTrans" cxnId="{00184EC6-9BB7-45ED-A6D2-B14100992CFF}">
      <dgm:prSet/>
      <dgm:spPr/>
      <dgm:t>
        <a:bodyPr/>
        <a:lstStyle/>
        <a:p>
          <a:endParaRPr lang="en-US"/>
        </a:p>
      </dgm:t>
    </dgm:pt>
    <dgm:pt modelId="{46FCB0B5-A1CD-4B57-A55D-A63D543BCC85}">
      <dgm:prSet/>
      <dgm:spPr/>
      <dgm:t>
        <a:bodyPr/>
        <a:lstStyle/>
        <a:p>
          <a:r>
            <a:rPr lang="nl-NL"/>
            <a:t>Probleemstelling</a:t>
          </a:r>
          <a:endParaRPr lang="en-US"/>
        </a:p>
      </dgm:t>
    </dgm:pt>
    <dgm:pt modelId="{4F4DDCDC-7675-4A61-9678-11A0D04F0FFF}" type="parTrans" cxnId="{730F7603-3DA0-4EB5-ABDD-43AAD723DD1F}">
      <dgm:prSet/>
      <dgm:spPr/>
      <dgm:t>
        <a:bodyPr/>
        <a:lstStyle/>
        <a:p>
          <a:endParaRPr lang="en-US"/>
        </a:p>
      </dgm:t>
    </dgm:pt>
    <dgm:pt modelId="{AF0A1FA6-C0B1-4C85-A37F-C2CF83D2C184}" type="sibTrans" cxnId="{730F7603-3DA0-4EB5-ABDD-43AAD723DD1F}">
      <dgm:prSet/>
      <dgm:spPr/>
      <dgm:t>
        <a:bodyPr/>
        <a:lstStyle/>
        <a:p>
          <a:endParaRPr lang="en-US"/>
        </a:p>
      </dgm:t>
    </dgm:pt>
    <dgm:pt modelId="{2D880620-D797-43B3-8AF4-2611625B618F}">
      <dgm:prSet/>
      <dgm:spPr/>
      <dgm:t>
        <a:bodyPr/>
        <a:lstStyle/>
        <a:p>
          <a:r>
            <a:rPr lang="nl-NL"/>
            <a:t>Literatuurverdieping</a:t>
          </a:r>
          <a:endParaRPr lang="en-US"/>
        </a:p>
      </dgm:t>
    </dgm:pt>
    <dgm:pt modelId="{4935F7E1-244B-448D-AAAE-253606051904}" type="parTrans" cxnId="{2D5DABBC-5904-4845-ACA1-78759E5E421F}">
      <dgm:prSet/>
      <dgm:spPr/>
      <dgm:t>
        <a:bodyPr/>
        <a:lstStyle/>
        <a:p>
          <a:endParaRPr lang="en-US"/>
        </a:p>
      </dgm:t>
    </dgm:pt>
    <dgm:pt modelId="{24595B72-37C0-40B6-9C68-1D4D185D9B40}" type="sibTrans" cxnId="{2D5DABBC-5904-4845-ACA1-78759E5E421F}">
      <dgm:prSet/>
      <dgm:spPr/>
      <dgm:t>
        <a:bodyPr/>
        <a:lstStyle/>
        <a:p>
          <a:endParaRPr lang="en-US"/>
        </a:p>
      </dgm:t>
    </dgm:pt>
    <dgm:pt modelId="{8216AD7C-EE60-425D-A431-ACE1C711C744}">
      <dgm:prSet/>
      <dgm:spPr/>
      <dgm:t>
        <a:bodyPr/>
        <a:lstStyle/>
        <a:p>
          <a:r>
            <a:rPr lang="nl-NL"/>
            <a:t>Interviews</a:t>
          </a:r>
          <a:endParaRPr lang="en-US"/>
        </a:p>
      </dgm:t>
    </dgm:pt>
    <dgm:pt modelId="{54A48FF4-A9B1-4737-94BF-C4BAD730D634}" type="parTrans" cxnId="{C76224C5-6348-4116-A4BB-4A01DBB77DD8}">
      <dgm:prSet/>
      <dgm:spPr/>
      <dgm:t>
        <a:bodyPr/>
        <a:lstStyle/>
        <a:p>
          <a:endParaRPr lang="en-US"/>
        </a:p>
      </dgm:t>
    </dgm:pt>
    <dgm:pt modelId="{451B5062-2D54-4957-B2F9-DBD54E83C8BE}" type="sibTrans" cxnId="{C76224C5-6348-4116-A4BB-4A01DBB77DD8}">
      <dgm:prSet/>
      <dgm:spPr/>
      <dgm:t>
        <a:bodyPr/>
        <a:lstStyle/>
        <a:p>
          <a:endParaRPr lang="en-US"/>
        </a:p>
      </dgm:t>
    </dgm:pt>
    <dgm:pt modelId="{B726E261-B727-481A-A828-3D0C8D664B47}">
      <dgm:prSet/>
      <dgm:spPr/>
      <dgm:t>
        <a:bodyPr/>
        <a:lstStyle/>
        <a:p>
          <a:r>
            <a:rPr lang="nl-NL"/>
            <a:t>Omgevingsanalyse</a:t>
          </a:r>
          <a:endParaRPr lang="en-US"/>
        </a:p>
      </dgm:t>
    </dgm:pt>
    <dgm:pt modelId="{7B702A39-0866-4C5B-B681-59A2595089A4}" type="parTrans" cxnId="{2723BA28-6009-4AEF-8432-D1747625521F}">
      <dgm:prSet/>
      <dgm:spPr/>
      <dgm:t>
        <a:bodyPr/>
        <a:lstStyle/>
        <a:p>
          <a:endParaRPr lang="en-US"/>
        </a:p>
      </dgm:t>
    </dgm:pt>
    <dgm:pt modelId="{5172C0E8-AB0F-4B7E-93F8-3AC7A9AAE699}" type="sibTrans" cxnId="{2723BA28-6009-4AEF-8432-D1747625521F}">
      <dgm:prSet/>
      <dgm:spPr/>
      <dgm:t>
        <a:bodyPr/>
        <a:lstStyle/>
        <a:p>
          <a:endParaRPr lang="en-US"/>
        </a:p>
      </dgm:t>
    </dgm:pt>
    <dgm:pt modelId="{95C55519-247D-4A3A-9EDB-A6EFB07FA00A}">
      <dgm:prSet/>
      <dgm:spPr/>
      <dgm:t>
        <a:bodyPr/>
        <a:lstStyle/>
        <a:p>
          <a:r>
            <a:rPr lang="en-US"/>
            <a:t>SWOT</a:t>
          </a:r>
        </a:p>
      </dgm:t>
    </dgm:pt>
    <dgm:pt modelId="{B116B331-25C5-4655-94B7-B053599024FC}" type="parTrans" cxnId="{A34F5E40-B5D8-476E-B999-6143B9F28AE6}">
      <dgm:prSet/>
      <dgm:spPr/>
      <dgm:t>
        <a:bodyPr/>
        <a:lstStyle/>
        <a:p>
          <a:endParaRPr lang="en-US"/>
        </a:p>
      </dgm:t>
    </dgm:pt>
    <dgm:pt modelId="{5BBC801E-CEBF-4AAC-802B-3B114820E335}" type="sibTrans" cxnId="{A34F5E40-B5D8-476E-B999-6143B9F28AE6}">
      <dgm:prSet/>
      <dgm:spPr/>
      <dgm:t>
        <a:bodyPr/>
        <a:lstStyle/>
        <a:p>
          <a:endParaRPr lang="en-US"/>
        </a:p>
      </dgm:t>
    </dgm:pt>
    <dgm:pt modelId="{621CA101-AE77-4D9E-93E1-C054E88FBF1B}">
      <dgm:prSet/>
      <dgm:spPr/>
      <dgm:t>
        <a:bodyPr/>
        <a:lstStyle/>
        <a:p>
          <a:r>
            <a:rPr lang="nl-NL"/>
            <a:t>Ontwikkelvraag</a:t>
          </a:r>
          <a:endParaRPr lang="en-US"/>
        </a:p>
      </dgm:t>
    </dgm:pt>
    <dgm:pt modelId="{2E953435-D7EE-4891-BDD1-8A33FD832A37}" type="parTrans" cxnId="{8DDC2A87-2734-45CD-933A-2A34926A45C4}">
      <dgm:prSet/>
      <dgm:spPr/>
      <dgm:t>
        <a:bodyPr/>
        <a:lstStyle/>
        <a:p>
          <a:endParaRPr lang="en-US"/>
        </a:p>
      </dgm:t>
    </dgm:pt>
    <dgm:pt modelId="{DF04BA97-5318-4B36-B0F4-241CFB56CAE2}" type="sibTrans" cxnId="{8DDC2A87-2734-45CD-933A-2A34926A45C4}">
      <dgm:prSet/>
      <dgm:spPr/>
      <dgm:t>
        <a:bodyPr/>
        <a:lstStyle/>
        <a:p>
          <a:endParaRPr lang="en-US"/>
        </a:p>
      </dgm:t>
    </dgm:pt>
    <dgm:pt modelId="{28F24B63-AB20-41C8-86EE-5EBE54969854}">
      <dgm:prSet/>
      <dgm:spPr/>
      <dgm:t>
        <a:bodyPr/>
        <a:lstStyle/>
        <a:p>
          <a:r>
            <a:rPr lang="nl-NL"/>
            <a:t>Concepten uitwerken</a:t>
          </a:r>
          <a:endParaRPr lang="en-US"/>
        </a:p>
      </dgm:t>
    </dgm:pt>
    <dgm:pt modelId="{5C4C2A24-5463-408F-A639-DA5376F96AFA}" type="parTrans" cxnId="{A9CBBAEB-0CBF-4797-9D63-66A75E4A0275}">
      <dgm:prSet/>
      <dgm:spPr/>
      <dgm:t>
        <a:bodyPr/>
        <a:lstStyle/>
        <a:p>
          <a:endParaRPr lang="en-US"/>
        </a:p>
      </dgm:t>
    </dgm:pt>
    <dgm:pt modelId="{9F63A9CC-BE82-4947-B623-E440FF136747}" type="sibTrans" cxnId="{A9CBBAEB-0CBF-4797-9D63-66A75E4A0275}">
      <dgm:prSet/>
      <dgm:spPr/>
      <dgm:t>
        <a:bodyPr/>
        <a:lstStyle/>
        <a:p>
          <a:endParaRPr lang="en-US"/>
        </a:p>
      </dgm:t>
    </dgm:pt>
    <dgm:pt modelId="{7A6CCDFF-75A4-4D4F-B230-E9483585C676}">
      <dgm:prSet/>
      <dgm:spPr/>
      <dgm:t>
        <a:bodyPr/>
        <a:lstStyle/>
        <a:p>
          <a:r>
            <a:rPr lang="nl-NL"/>
            <a:t>Resultaten clusteren + uitzoeken</a:t>
          </a:r>
          <a:endParaRPr lang="en-US"/>
        </a:p>
      </dgm:t>
    </dgm:pt>
    <dgm:pt modelId="{9800A708-E0D3-4F0E-B5AF-067FD0B78779}" type="parTrans" cxnId="{CE4D607E-F7BD-4E01-83BD-5F833C68CBC5}">
      <dgm:prSet/>
      <dgm:spPr/>
      <dgm:t>
        <a:bodyPr/>
        <a:lstStyle/>
        <a:p>
          <a:endParaRPr lang="en-US"/>
        </a:p>
      </dgm:t>
    </dgm:pt>
    <dgm:pt modelId="{76732BBC-0D3E-403F-943C-3DE6542A5699}" type="sibTrans" cxnId="{CE4D607E-F7BD-4E01-83BD-5F833C68CBC5}">
      <dgm:prSet/>
      <dgm:spPr/>
      <dgm:t>
        <a:bodyPr/>
        <a:lstStyle/>
        <a:p>
          <a:endParaRPr lang="en-US"/>
        </a:p>
      </dgm:t>
    </dgm:pt>
    <dgm:pt modelId="{FFC3D293-AF2E-47F2-A33E-AD5D498C70EF}">
      <dgm:prSet/>
      <dgm:spPr/>
      <dgm:t>
        <a:bodyPr/>
        <a:lstStyle/>
        <a:p>
          <a:r>
            <a:rPr lang="nl-NL"/>
            <a:t>3 ideeën voorgelegd</a:t>
          </a:r>
          <a:endParaRPr lang="en-US"/>
        </a:p>
      </dgm:t>
    </dgm:pt>
    <dgm:pt modelId="{071D3C83-A538-4F39-9858-C2DC24640568}" type="parTrans" cxnId="{CF5278A3-1D4A-4216-AD77-B4EC31FD7962}">
      <dgm:prSet/>
      <dgm:spPr/>
      <dgm:t>
        <a:bodyPr/>
        <a:lstStyle/>
        <a:p>
          <a:endParaRPr lang="en-US"/>
        </a:p>
      </dgm:t>
    </dgm:pt>
    <dgm:pt modelId="{8121BB46-D6B2-455A-9491-72C08A811488}" type="sibTrans" cxnId="{CF5278A3-1D4A-4216-AD77-B4EC31FD7962}">
      <dgm:prSet/>
      <dgm:spPr/>
      <dgm:t>
        <a:bodyPr/>
        <a:lstStyle/>
        <a:p>
          <a:endParaRPr lang="en-US"/>
        </a:p>
      </dgm:t>
    </dgm:pt>
    <dgm:pt modelId="{0A0E2FE0-7523-413D-BFC9-3B31493212A0}">
      <dgm:prSet/>
      <dgm:spPr/>
      <dgm:t>
        <a:bodyPr/>
        <a:lstStyle/>
        <a:p>
          <a:r>
            <a:rPr lang="nl-NL"/>
            <a:t>Prototype uitwerken</a:t>
          </a:r>
          <a:endParaRPr lang="en-US"/>
        </a:p>
      </dgm:t>
    </dgm:pt>
    <dgm:pt modelId="{32BF3B9A-4B39-4008-A5CA-E75994B3BF5B}" type="parTrans" cxnId="{C546FD66-42F3-4F86-9C3A-E4C71C1DA0ED}">
      <dgm:prSet/>
      <dgm:spPr/>
      <dgm:t>
        <a:bodyPr/>
        <a:lstStyle/>
        <a:p>
          <a:endParaRPr lang="en-US"/>
        </a:p>
      </dgm:t>
    </dgm:pt>
    <dgm:pt modelId="{DBB7184A-C1C3-409D-BF27-44E8C2BCF358}" type="sibTrans" cxnId="{C546FD66-42F3-4F86-9C3A-E4C71C1DA0ED}">
      <dgm:prSet/>
      <dgm:spPr/>
      <dgm:t>
        <a:bodyPr/>
        <a:lstStyle/>
        <a:p>
          <a:endParaRPr lang="en-US"/>
        </a:p>
      </dgm:t>
    </dgm:pt>
    <dgm:pt modelId="{D91A5832-87E8-4BB7-9B5E-C0FD447AED5C}">
      <dgm:prSet/>
      <dgm:spPr/>
      <dgm:t>
        <a:bodyPr/>
        <a:lstStyle/>
        <a:p>
          <a:r>
            <a:rPr lang="nl-NL"/>
            <a:t>Prototype testen</a:t>
          </a:r>
          <a:endParaRPr lang="en-US"/>
        </a:p>
      </dgm:t>
    </dgm:pt>
    <dgm:pt modelId="{AF70491E-28D1-4AA4-9E81-05294E1B468E}" type="parTrans" cxnId="{DCD36966-ECDA-4392-969B-2FFC8BFB5B31}">
      <dgm:prSet/>
      <dgm:spPr/>
      <dgm:t>
        <a:bodyPr/>
        <a:lstStyle/>
        <a:p>
          <a:endParaRPr lang="en-US"/>
        </a:p>
      </dgm:t>
    </dgm:pt>
    <dgm:pt modelId="{E4C4E2CC-51FB-438D-BEB3-09FD40C07848}" type="sibTrans" cxnId="{DCD36966-ECDA-4392-969B-2FFC8BFB5B31}">
      <dgm:prSet/>
      <dgm:spPr/>
      <dgm:t>
        <a:bodyPr/>
        <a:lstStyle/>
        <a:p>
          <a:endParaRPr lang="en-US"/>
        </a:p>
      </dgm:t>
    </dgm:pt>
    <dgm:pt modelId="{6792E4E7-2F23-4384-A95A-7CAC7017EB5B}">
      <dgm:prSet/>
      <dgm:spPr/>
      <dgm:t>
        <a:bodyPr/>
        <a:lstStyle/>
        <a:p>
          <a:r>
            <a:rPr lang="nl-NL"/>
            <a:t>Feedback prototype </a:t>
          </a:r>
          <a:endParaRPr lang="en-US"/>
        </a:p>
      </dgm:t>
    </dgm:pt>
    <dgm:pt modelId="{F81456C6-C8BD-4E47-99D5-71A466732C71}" type="parTrans" cxnId="{C697E6CC-10B3-4F33-A136-B8009ECEB341}">
      <dgm:prSet/>
      <dgm:spPr/>
      <dgm:t>
        <a:bodyPr/>
        <a:lstStyle/>
        <a:p>
          <a:endParaRPr lang="en-US"/>
        </a:p>
      </dgm:t>
    </dgm:pt>
    <dgm:pt modelId="{B3FA87A3-3141-484A-9F89-01D97C047492}" type="sibTrans" cxnId="{C697E6CC-10B3-4F33-A136-B8009ECEB341}">
      <dgm:prSet/>
      <dgm:spPr/>
      <dgm:t>
        <a:bodyPr/>
        <a:lstStyle/>
        <a:p>
          <a:endParaRPr lang="en-US"/>
        </a:p>
      </dgm:t>
    </dgm:pt>
    <dgm:pt modelId="{CC038206-56F1-4351-858F-44C5B4E7C383}">
      <dgm:prSet/>
      <dgm:spPr/>
      <dgm:t>
        <a:bodyPr/>
        <a:lstStyle/>
        <a:p>
          <a:r>
            <a:rPr lang="nl-NL" dirty="0" err="1"/>
            <a:t>Define</a:t>
          </a:r>
          <a:endParaRPr lang="en-US" dirty="0"/>
        </a:p>
      </dgm:t>
    </dgm:pt>
    <dgm:pt modelId="{68CF5C9C-9ED6-44A7-9F71-EF4BBFCAD0E2}" type="parTrans" cxnId="{DF1FF628-207B-49E5-A068-90B841D33B34}">
      <dgm:prSet/>
      <dgm:spPr/>
      <dgm:t>
        <a:bodyPr/>
        <a:lstStyle/>
        <a:p>
          <a:endParaRPr lang="en-US"/>
        </a:p>
      </dgm:t>
    </dgm:pt>
    <dgm:pt modelId="{531DDDE1-3F1D-4789-913D-D30F174356D4}" type="sibTrans" cxnId="{DF1FF628-207B-49E5-A068-90B841D33B34}">
      <dgm:prSet/>
      <dgm:spPr/>
      <dgm:t>
        <a:bodyPr/>
        <a:lstStyle/>
        <a:p>
          <a:endParaRPr lang="en-US"/>
        </a:p>
      </dgm:t>
    </dgm:pt>
    <dgm:pt modelId="{5F6FD69D-E2A9-FC4F-B87A-1545B3D3923A}">
      <dgm:prSet/>
      <dgm:spPr/>
      <dgm:t>
        <a:bodyPr/>
        <a:lstStyle/>
        <a:p>
          <a:r>
            <a:rPr lang="en-US" dirty="0" err="1"/>
            <a:t>Implementatieplan</a:t>
          </a:r>
          <a:r>
            <a:rPr lang="en-US" dirty="0"/>
            <a:t> 1.1</a:t>
          </a:r>
        </a:p>
      </dgm:t>
    </dgm:pt>
    <dgm:pt modelId="{3F8B2894-20D8-8D43-8DA4-F681E920531D}" type="parTrans" cxnId="{7B491AB2-EFAC-F648-8F2A-619670A71491}">
      <dgm:prSet/>
      <dgm:spPr/>
      <dgm:t>
        <a:bodyPr/>
        <a:lstStyle/>
        <a:p>
          <a:endParaRPr lang="nl-NL"/>
        </a:p>
      </dgm:t>
    </dgm:pt>
    <dgm:pt modelId="{B87169D6-1C0C-7149-A22E-0847CBE45A46}" type="sibTrans" cxnId="{7B491AB2-EFAC-F648-8F2A-619670A71491}">
      <dgm:prSet/>
      <dgm:spPr/>
      <dgm:t>
        <a:bodyPr/>
        <a:lstStyle/>
        <a:p>
          <a:endParaRPr lang="nl-NL"/>
        </a:p>
      </dgm:t>
    </dgm:pt>
    <dgm:pt modelId="{3F31EE5B-B321-E140-B876-B8CE99782A5F}">
      <dgm:prSet/>
      <dgm:spPr/>
      <dgm:t>
        <a:bodyPr/>
        <a:lstStyle/>
        <a:p>
          <a:r>
            <a:rPr lang="en-US" dirty="0" err="1"/>
            <a:t>Implementatieplan</a:t>
          </a:r>
          <a:r>
            <a:rPr lang="en-US" dirty="0"/>
            <a:t> 1.2</a:t>
          </a:r>
        </a:p>
      </dgm:t>
    </dgm:pt>
    <dgm:pt modelId="{F433A233-4010-624E-B06A-53081125FC8E}" type="parTrans" cxnId="{92FBF69F-724C-D74F-A131-16C479400E23}">
      <dgm:prSet/>
      <dgm:spPr/>
      <dgm:t>
        <a:bodyPr/>
        <a:lstStyle/>
        <a:p>
          <a:endParaRPr lang="nl-NL"/>
        </a:p>
      </dgm:t>
    </dgm:pt>
    <dgm:pt modelId="{E36BB145-E1A2-EE40-AC2F-045CDBA05892}" type="sibTrans" cxnId="{92FBF69F-724C-D74F-A131-16C479400E23}">
      <dgm:prSet/>
      <dgm:spPr/>
      <dgm:t>
        <a:bodyPr/>
        <a:lstStyle/>
        <a:p>
          <a:endParaRPr lang="nl-NL"/>
        </a:p>
      </dgm:t>
    </dgm:pt>
    <dgm:pt modelId="{C4518D9E-0DDA-8C4C-A546-578600922FF4}">
      <dgm:prSet/>
      <dgm:spPr/>
      <dgm:t>
        <a:bodyPr/>
        <a:lstStyle/>
        <a:p>
          <a:r>
            <a:rPr lang="en-US" dirty="0" err="1"/>
            <a:t>Implementatieplan</a:t>
          </a:r>
          <a:r>
            <a:rPr lang="en-US" dirty="0"/>
            <a:t> 1.3</a:t>
          </a:r>
        </a:p>
      </dgm:t>
    </dgm:pt>
    <dgm:pt modelId="{614EF9AE-7E63-3044-95B7-30D1EE551F42}" type="parTrans" cxnId="{2AC334BE-495D-B94E-9176-64FF8F0F7A97}">
      <dgm:prSet/>
      <dgm:spPr/>
      <dgm:t>
        <a:bodyPr/>
        <a:lstStyle/>
        <a:p>
          <a:endParaRPr lang="nl-NL"/>
        </a:p>
      </dgm:t>
    </dgm:pt>
    <dgm:pt modelId="{82A94601-378C-4641-A90C-F18CB0E19123}" type="sibTrans" cxnId="{2AC334BE-495D-B94E-9176-64FF8F0F7A97}">
      <dgm:prSet/>
      <dgm:spPr/>
      <dgm:t>
        <a:bodyPr/>
        <a:lstStyle/>
        <a:p>
          <a:endParaRPr lang="nl-NL"/>
        </a:p>
      </dgm:t>
    </dgm:pt>
    <dgm:pt modelId="{E119E8FA-0462-C14A-B4FC-D8F186F8A73C}">
      <dgm:prSet/>
      <dgm:spPr/>
      <dgm:t>
        <a:bodyPr/>
        <a:lstStyle/>
        <a:p>
          <a:r>
            <a:rPr lang="en-US" dirty="0" err="1"/>
            <a:t>Implementatieplan</a:t>
          </a:r>
          <a:r>
            <a:rPr lang="en-US" dirty="0"/>
            <a:t> 1.4</a:t>
          </a:r>
        </a:p>
      </dgm:t>
    </dgm:pt>
    <dgm:pt modelId="{13725C11-EB4E-814F-A606-5E83427EE4AE}" type="parTrans" cxnId="{1955AFDE-0916-9F4B-91EA-50279519D128}">
      <dgm:prSet/>
      <dgm:spPr/>
      <dgm:t>
        <a:bodyPr/>
        <a:lstStyle/>
        <a:p>
          <a:endParaRPr lang="nl-NL"/>
        </a:p>
      </dgm:t>
    </dgm:pt>
    <dgm:pt modelId="{5B6ABE35-A0B2-0541-A94A-053909617A5A}" type="sibTrans" cxnId="{1955AFDE-0916-9F4B-91EA-50279519D128}">
      <dgm:prSet/>
      <dgm:spPr/>
      <dgm:t>
        <a:bodyPr/>
        <a:lstStyle/>
        <a:p>
          <a:endParaRPr lang="nl-NL"/>
        </a:p>
      </dgm:t>
    </dgm:pt>
    <dgm:pt modelId="{19DAB744-3279-FB4D-9FA4-E826EC676AFA}" type="pres">
      <dgm:prSet presAssocID="{1DDE69E9-E8DD-495E-B600-04950895BF5A}" presName="Name0" presStyleCnt="0">
        <dgm:presLayoutVars>
          <dgm:dir/>
          <dgm:resizeHandles val="exact"/>
        </dgm:presLayoutVars>
      </dgm:prSet>
      <dgm:spPr/>
    </dgm:pt>
    <dgm:pt modelId="{6C0C0638-B34A-1D46-9C5A-53D729A45B31}" type="pres">
      <dgm:prSet presAssocID="{11D74D49-CBAC-421C-84C1-F85C7A09BE4F}" presName="node" presStyleLbl="node1" presStyleIdx="0" presStyleCnt="18">
        <dgm:presLayoutVars>
          <dgm:bulletEnabled val="1"/>
        </dgm:presLayoutVars>
      </dgm:prSet>
      <dgm:spPr/>
    </dgm:pt>
    <dgm:pt modelId="{2762C8F7-7F40-0140-B716-8EC6B4DCF235}" type="pres">
      <dgm:prSet presAssocID="{AED25FC2-3BDC-4D70-8D21-E1E1B0846BA5}" presName="sibTrans" presStyleLbl="sibTrans1D1" presStyleIdx="0" presStyleCnt="17"/>
      <dgm:spPr/>
    </dgm:pt>
    <dgm:pt modelId="{58230DEE-E4EC-7B42-9E84-73718D3452B2}" type="pres">
      <dgm:prSet presAssocID="{AED25FC2-3BDC-4D70-8D21-E1E1B0846BA5}" presName="connectorText" presStyleLbl="sibTrans1D1" presStyleIdx="0" presStyleCnt="17"/>
      <dgm:spPr/>
    </dgm:pt>
    <dgm:pt modelId="{4F797948-2EC3-0E47-B1A2-DEBAA26D0835}" type="pres">
      <dgm:prSet presAssocID="{46FCB0B5-A1CD-4B57-A55D-A63D543BCC85}" presName="node" presStyleLbl="node1" presStyleIdx="1" presStyleCnt="18">
        <dgm:presLayoutVars>
          <dgm:bulletEnabled val="1"/>
        </dgm:presLayoutVars>
      </dgm:prSet>
      <dgm:spPr/>
    </dgm:pt>
    <dgm:pt modelId="{0659617C-1110-AD48-BB20-8A21A9CC26A9}" type="pres">
      <dgm:prSet presAssocID="{AF0A1FA6-C0B1-4C85-A37F-C2CF83D2C184}" presName="sibTrans" presStyleLbl="sibTrans1D1" presStyleIdx="1" presStyleCnt="17"/>
      <dgm:spPr/>
    </dgm:pt>
    <dgm:pt modelId="{99465862-0B6C-7548-B585-B06397CD20E0}" type="pres">
      <dgm:prSet presAssocID="{AF0A1FA6-C0B1-4C85-A37F-C2CF83D2C184}" presName="connectorText" presStyleLbl="sibTrans1D1" presStyleIdx="1" presStyleCnt="17"/>
      <dgm:spPr/>
    </dgm:pt>
    <dgm:pt modelId="{DD2242E6-2CBE-8341-B105-222BC7B67FA0}" type="pres">
      <dgm:prSet presAssocID="{2D880620-D797-43B3-8AF4-2611625B618F}" presName="node" presStyleLbl="node1" presStyleIdx="2" presStyleCnt="18">
        <dgm:presLayoutVars>
          <dgm:bulletEnabled val="1"/>
        </dgm:presLayoutVars>
      </dgm:prSet>
      <dgm:spPr/>
    </dgm:pt>
    <dgm:pt modelId="{5EED63CE-BF24-2141-A9EF-C618488349B1}" type="pres">
      <dgm:prSet presAssocID="{24595B72-37C0-40B6-9C68-1D4D185D9B40}" presName="sibTrans" presStyleLbl="sibTrans1D1" presStyleIdx="2" presStyleCnt="17"/>
      <dgm:spPr/>
    </dgm:pt>
    <dgm:pt modelId="{42FD4075-2780-734D-91F6-05A6106E9376}" type="pres">
      <dgm:prSet presAssocID="{24595B72-37C0-40B6-9C68-1D4D185D9B40}" presName="connectorText" presStyleLbl="sibTrans1D1" presStyleIdx="2" presStyleCnt="17"/>
      <dgm:spPr/>
    </dgm:pt>
    <dgm:pt modelId="{FDBCE446-7EC3-E648-A696-6986D2833878}" type="pres">
      <dgm:prSet presAssocID="{8216AD7C-EE60-425D-A431-ACE1C711C744}" presName="node" presStyleLbl="node1" presStyleIdx="3" presStyleCnt="18">
        <dgm:presLayoutVars>
          <dgm:bulletEnabled val="1"/>
        </dgm:presLayoutVars>
      </dgm:prSet>
      <dgm:spPr/>
    </dgm:pt>
    <dgm:pt modelId="{65EFCC00-DF9A-3C47-9610-3AD13DB12686}" type="pres">
      <dgm:prSet presAssocID="{451B5062-2D54-4957-B2F9-DBD54E83C8BE}" presName="sibTrans" presStyleLbl="sibTrans1D1" presStyleIdx="3" presStyleCnt="17"/>
      <dgm:spPr/>
    </dgm:pt>
    <dgm:pt modelId="{BBD9D149-0C4B-CA4A-A787-4F1276B9AF02}" type="pres">
      <dgm:prSet presAssocID="{451B5062-2D54-4957-B2F9-DBD54E83C8BE}" presName="connectorText" presStyleLbl="sibTrans1D1" presStyleIdx="3" presStyleCnt="17"/>
      <dgm:spPr/>
    </dgm:pt>
    <dgm:pt modelId="{938529FA-4502-DD41-8EBF-1144B404154C}" type="pres">
      <dgm:prSet presAssocID="{B726E261-B727-481A-A828-3D0C8D664B47}" presName="node" presStyleLbl="node1" presStyleIdx="4" presStyleCnt="18">
        <dgm:presLayoutVars>
          <dgm:bulletEnabled val="1"/>
        </dgm:presLayoutVars>
      </dgm:prSet>
      <dgm:spPr/>
    </dgm:pt>
    <dgm:pt modelId="{87ED1A02-9701-9046-8CB6-1321B367624B}" type="pres">
      <dgm:prSet presAssocID="{5172C0E8-AB0F-4B7E-93F8-3AC7A9AAE699}" presName="sibTrans" presStyleLbl="sibTrans1D1" presStyleIdx="4" presStyleCnt="17"/>
      <dgm:spPr/>
    </dgm:pt>
    <dgm:pt modelId="{15CA03F6-093F-1C4D-9C04-47F39AC01FE0}" type="pres">
      <dgm:prSet presAssocID="{5172C0E8-AB0F-4B7E-93F8-3AC7A9AAE699}" presName="connectorText" presStyleLbl="sibTrans1D1" presStyleIdx="4" presStyleCnt="17"/>
      <dgm:spPr/>
    </dgm:pt>
    <dgm:pt modelId="{840126A0-BCD1-EF41-9E25-606D4E87EC63}" type="pres">
      <dgm:prSet presAssocID="{95C55519-247D-4A3A-9EDB-A6EFB07FA00A}" presName="node" presStyleLbl="node1" presStyleIdx="5" presStyleCnt="18">
        <dgm:presLayoutVars>
          <dgm:bulletEnabled val="1"/>
        </dgm:presLayoutVars>
      </dgm:prSet>
      <dgm:spPr/>
    </dgm:pt>
    <dgm:pt modelId="{44CFA344-ED42-0F4A-9A10-C9807DB3B1AA}" type="pres">
      <dgm:prSet presAssocID="{5BBC801E-CEBF-4AAC-802B-3B114820E335}" presName="sibTrans" presStyleLbl="sibTrans1D1" presStyleIdx="5" presStyleCnt="17"/>
      <dgm:spPr/>
    </dgm:pt>
    <dgm:pt modelId="{7E75974C-22E5-D146-A113-A01FE1580B75}" type="pres">
      <dgm:prSet presAssocID="{5BBC801E-CEBF-4AAC-802B-3B114820E335}" presName="connectorText" presStyleLbl="sibTrans1D1" presStyleIdx="5" presStyleCnt="17"/>
      <dgm:spPr/>
    </dgm:pt>
    <dgm:pt modelId="{50BCD48F-B7E3-3349-B0AD-574E648D12FB}" type="pres">
      <dgm:prSet presAssocID="{621CA101-AE77-4D9E-93E1-C054E88FBF1B}" presName="node" presStyleLbl="node1" presStyleIdx="6" presStyleCnt="18">
        <dgm:presLayoutVars>
          <dgm:bulletEnabled val="1"/>
        </dgm:presLayoutVars>
      </dgm:prSet>
      <dgm:spPr/>
    </dgm:pt>
    <dgm:pt modelId="{05521721-74DB-2D44-BCAA-472D0E6769E0}" type="pres">
      <dgm:prSet presAssocID="{DF04BA97-5318-4B36-B0F4-241CFB56CAE2}" presName="sibTrans" presStyleLbl="sibTrans1D1" presStyleIdx="6" presStyleCnt="17"/>
      <dgm:spPr/>
    </dgm:pt>
    <dgm:pt modelId="{EFCD8F99-AE5F-EA42-B42D-0D574F1E9AD4}" type="pres">
      <dgm:prSet presAssocID="{DF04BA97-5318-4B36-B0F4-241CFB56CAE2}" presName="connectorText" presStyleLbl="sibTrans1D1" presStyleIdx="6" presStyleCnt="17"/>
      <dgm:spPr/>
    </dgm:pt>
    <dgm:pt modelId="{08259B6C-FD5D-4C47-A293-9B849987D7F4}" type="pres">
      <dgm:prSet presAssocID="{28F24B63-AB20-41C8-86EE-5EBE54969854}" presName="node" presStyleLbl="node1" presStyleIdx="7" presStyleCnt="18">
        <dgm:presLayoutVars>
          <dgm:bulletEnabled val="1"/>
        </dgm:presLayoutVars>
      </dgm:prSet>
      <dgm:spPr/>
    </dgm:pt>
    <dgm:pt modelId="{68B5132F-CB13-D840-A49A-3362ABD25511}" type="pres">
      <dgm:prSet presAssocID="{9F63A9CC-BE82-4947-B623-E440FF136747}" presName="sibTrans" presStyleLbl="sibTrans1D1" presStyleIdx="7" presStyleCnt="17"/>
      <dgm:spPr/>
    </dgm:pt>
    <dgm:pt modelId="{63692E6F-1AAE-D048-9FAC-9E8975B40F6B}" type="pres">
      <dgm:prSet presAssocID="{9F63A9CC-BE82-4947-B623-E440FF136747}" presName="connectorText" presStyleLbl="sibTrans1D1" presStyleIdx="7" presStyleCnt="17"/>
      <dgm:spPr/>
    </dgm:pt>
    <dgm:pt modelId="{2F64E35E-23D8-344D-BBBF-96B964564D6F}" type="pres">
      <dgm:prSet presAssocID="{7A6CCDFF-75A4-4D4F-B230-E9483585C676}" presName="node" presStyleLbl="node1" presStyleIdx="8" presStyleCnt="18">
        <dgm:presLayoutVars>
          <dgm:bulletEnabled val="1"/>
        </dgm:presLayoutVars>
      </dgm:prSet>
      <dgm:spPr/>
    </dgm:pt>
    <dgm:pt modelId="{55387B0A-C470-F248-9641-082A4BAA92FB}" type="pres">
      <dgm:prSet presAssocID="{76732BBC-0D3E-403F-943C-3DE6542A5699}" presName="sibTrans" presStyleLbl="sibTrans1D1" presStyleIdx="8" presStyleCnt="17"/>
      <dgm:spPr/>
    </dgm:pt>
    <dgm:pt modelId="{FCB9F9E3-8D10-4144-975B-D168D51B897C}" type="pres">
      <dgm:prSet presAssocID="{76732BBC-0D3E-403F-943C-3DE6542A5699}" presName="connectorText" presStyleLbl="sibTrans1D1" presStyleIdx="8" presStyleCnt="17"/>
      <dgm:spPr/>
    </dgm:pt>
    <dgm:pt modelId="{2180E5F6-8996-0845-B4C6-69FBACACBD26}" type="pres">
      <dgm:prSet presAssocID="{FFC3D293-AF2E-47F2-A33E-AD5D498C70EF}" presName="node" presStyleLbl="node1" presStyleIdx="9" presStyleCnt="18">
        <dgm:presLayoutVars>
          <dgm:bulletEnabled val="1"/>
        </dgm:presLayoutVars>
      </dgm:prSet>
      <dgm:spPr/>
    </dgm:pt>
    <dgm:pt modelId="{2EC47570-0F31-414A-AA48-1507E30716CA}" type="pres">
      <dgm:prSet presAssocID="{8121BB46-D6B2-455A-9491-72C08A811488}" presName="sibTrans" presStyleLbl="sibTrans1D1" presStyleIdx="9" presStyleCnt="17"/>
      <dgm:spPr/>
    </dgm:pt>
    <dgm:pt modelId="{309CC0FF-D62F-CE45-A954-A143921E28EC}" type="pres">
      <dgm:prSet presAssocID="{8121BB46-D6B2-455A-9491-72C08A811488}" presName="connectorText" presStyleLbl="sibTrans1D1" presStyleIdx="9" presStyleCnt="17"/>
      <dgm:spPr/>
    </dgm:pt>
    <dgm:pt modelId="{9AAC5AE9-4DA1-F949-BB0E-F7331D256511}" type="pres">
      <dgm:prSet presAssocID="{0A0E2FE0-7523-413D-BFC9-3B31493212A0}" presName="node" presStyleLbl="node1" presStyleIdx="10" presStyleCnt="18">
        <dgm:presLayoutVars>
          <dgm:bulletEnabled val="1"/>
        </dgm:presLayoutVars>
      </dgm:prSet>
      <dgm:spPr/>
    </dgm:pt>
    <dgm:pt modelId="{320EAA4F-BBE0-6643-AE50-7A3F87DF2777}" type="pres">
      <dgm:prSet presAssocID="{DBB7184A-C1C3-409D-BF27-44E8C2BCF358}" presName="sibTrans" presStyleLbl="sibTrans1D1" presStyleIdx="10" presStyleCnt="17"/>
      <dgm:spPr/>
    </dgm:pt>
    <dgm:pt modelId="{AFB69382-AA31-D141-922C-4A981D6FF273}" type="pres">
      <dgm:prSet presAssocID="{DBB7184A-C1C3-409D-BF27-44E8C2BCF358}" presName="connectorText" presStyleLbl="sibTrans1D1" presStyleIdx="10" presStyleCnt="17"/>
      <dgm:spPr/>
    </dgm:pt>
    <dgm:pt modelId="{49B621EE-AD3F-A946-AEC7-9D854C08C904}" type="pres">
      <dgm:prSet presAssocID="{D91A5832-87E8-4BB7-9B5E-C0FD447AED5C}" presName="node" presStyleLbl="node1" presStyleIdx="11" presStyleCnt="18">
        <dgm:presLayoutVars>
          <dgm:bulletEnabled val="1"/>
        </dgm:presLayoutVars>
      </dgm:prSet>
      <dgm:spPr/>
    </dgm:pt>
    <dgm:pt modelId="{DAC3D193-9590-DA4F-B81A-8F7BA52D4103}" type="pres">
      <dgm:prSet presAssocID="{E4C4E2CC-51FB-438D-BEB3-09FD40C07848}" presName="sibTrans" presStyleLbl="sibTrans1D1" presStyleIdx="11" presStyleCnt="17"/>
      <dgm:spPr/>
    </dgm:pt>
    <dgm:pt modelId="{6C31B9BC-F367-F340-9C5D-D454BF7F1891}" type="pres">
      <dgm:prSet presAssocID="{E4C4E2CC-51FB-438D-BEB3-09FD40C07848}" presName="connectorText" presStyleLbl="sibTrans1D1" presStyleIdx="11" presStyleCnt="17"/>
      <dgm:spPr/>
    </dgm:pt>
    <dgm:pt modelId="{CF4B8119-F398-9347-B126-5D054B83BF4D}" type="pres">
      <dgm:prSet presAssocID="{6792E4E7-2F23-4384-A95A-7CAC7017EB5B}" presName="node" presStyleLbl="node1" presStyleIdx="12" presStyleCnt="18">
        <dgm:presLayoutVars>
          <dgm:bulletEnabled val="1"/>
        </dgm:presLayoutVars>
      </dgm:prSet>
      <dgm:spPr/>
    </dgm:pt>
    <dgm:pt modelId="{C47BD196-371D-DE43-8E9A-D52EC7F95CF4}" type="pres">
      <dgm:prSet presAssocID="{B3FA87A3-3141-484A-9F89-01D97C047492}" presName="sibTrans" presStyleLbl="sibTrans1D1" presStyleIdx="12" presStyleCnt="17"/>
      <dgm:spPr/>
    </dgm:pt>
    <dgm:pt modelId="{8A23A319-6F6D-B145-BF25-E0A00E5891A1}" type="pres">
      <dgm:prSet presAssocID="{B3FA87A3-3141-484A-9F89-01D97C047492}" presName="connectorText" presStyleLbl="sibTrans1D1" presStyleIdx="12" presStyleCnt="17"/>
      <dgm:spPr/>
    </dgm:pt>
    <dgm:pt modelId="{322BAAB9-9933-EE42-95C9-EA7729BBA510}" type="pres">
      <dgm:prSet presAssocID="{CC038206-56F1-4351-858F-44C5B4E7C383}" presName="node" presStyleLbl="node1" presStyleIdx="13" presStyleCnt="18">
        <dgm:presLayoutVars>
          <dgm:bulletEnabled val="1"/>
        </dgm:presLayoutVars>
      </dgm:prSet>
      <dgm:spPr/>
    </dgm:pt>
    <dgm:pt modelId="{4FDB5B27-54AF-3048-BCFE-8635DC7D0F70}" type="pres">
      <dgm:prSet presAssocID="{531DDDE1-3F1D-4789-913D-D30F174356D4}" presName="sibTrans" presStyleLbl="sibTrans1D1" presStyleIdx="13" presStyleCnt="17"/>
      <dgm:spPr/>
    </dgm:pt>
    <dgm:pt modelId="{1C75638E-F9D7-9C42-A63F-638856B40FB4}" type="pres">
      <dgm:prSet presAssocID="{531DDDE1-3F1D-4789-913D-D30F174356D4}" presName="connectorText" presStyleLbl="sibTrans1D1" presStyleIdx="13" presStyleCnt="17"/>
      <dgm:spPr/>
    </dgm:pt>
    <dgm:pt modelId="{4A10FBE9-79FE-644E-8189-F6CD39FAC3D4}" type="pres">
      <dgm:prSet presAssocID="{5F6FD69D-E2A9-FC4F-B87A-1545B3D3923A}" presName="node" presStyleLbl="node1" presStyleIdx="14" presStyleCnt="18">
        <dgm:presLayoutVars>
          <dgm:bulletEnabled val="1"/>
        </dgm:presLayoutVars>
      </dgm:prSet>
      <dgm:spPr/>
    </dgm:pt>
    <dgm:pt modelId="{0E35359E-720F-5840-8DC3-96E5E4E94C41}" type="pres">
      <dgm:prSet presAssocID="{B87169D6-1C0C-7149-A22E-0847CBE45A46}" presName="sibTrans" presStyleLbl="sibTrans1D1" presStyleIdx="14" presStyleCnt="17"/>
      <dgm:spPr/>
    </dgm:pt>
    <dgm:pt modelId="{BF547201-A748-794F-AB51-C1FD5B5807AC}" type="pres">
      <dgm:prSet presAssocID="{B87169D6-1C0C-7149-A22E-0847CBE45A46}" presName="connectorText" presStyleLbl="sibTrans1D1" presStyleIdx="14" presStyleCnt="17"/>
      <dgm:spPr/>
    </dgm:pt>
    <dgm:pt modelId="{56AFCDF5-A08A-7942-B751-1EEC883D0BE8}" type="pres">
      <dgm:prSet presAssocID="{3F31EE5B-B321-E140-B876-B8CE99782A5F}" presName="node" presStyleLbl="node1" presStyleIdx="15" presStyleCnt="18">
        <dgm:presLayoutVars>
          <dgm:bulletEnabled val="1"/>
        </dgm:presLayoutVars>
      </dgm:prSet>
      <dgm:spPr/>
    </dgm:pt>
    <dgm:pt modelId="{8C78A41E-8ADD-C346-8534-543A3F72BA61}" type="pres">
      <dgm:prSet presAssocID="{E36BB145-E1A2-EE40-AC2F-045CDBA05892}" presName="sibTrans" presStyleLbl="sibTrans1D1" presStyleIdx="15" presStyleCnt="17"/>
      <dgm:spPr/>
    </dgm:pt>
    <dgm:pt modelId="{753F6B4B-7EB7-B34B-B60D-1FF24F7440BB}" type="pres">
      <dgm:prSet presAssocID="{E36BB145-E1A2-EE40-AC2F-045CDBA05892}" presName="connectorText" presStyleLbl="sibTrans1D1" presStyleIdx="15" presStyleCnt="17"/>
      <dgm:spPr/>
    </dgm:pt>
    <dgm:pt modelId="{C2F95EFC-6390-D94C-8DA8-BDE35E0CEF60}" type="pres">
      <dgm:prSet presAssocID="{C4518D9E-0DDA-8C4C-A546-578600922FF4}" presName="node" presStyleLbl="node1" presStyleIdx="16" presStyleCnt="18">
        <dgm:presLayoutVars>
          <dgm:bulletEnabled val="1"/>
        </dgm:presLayoutVars>
      </dgm:prSet>
      <dgm:spPr/>
    </dgm:pt>
    <dgm:pt modelId="{DDB35D00-8F8A-FF4F-9A9A-8292DF297CAE}" type="pres">
      <dgm:prSet presAssocID="{82A94601-378C-4641-A90C-F18CB0E19123}" presName="sibTrans" presStyleLbl="sibTrans1D1" presStyleIdx="16" presStyleCnt="17"/>
      <dgm:spPr/>
    </dgm:pt>
    <dgm:pt modelId="{BA39D1E1-BC8D-B349-B69C-A63905095917}" type="pres">
      <dgm:prSet presAssocID="{82A94601-378C-4641-A90C-F18CB0E19123}" presName="connectorText" presStyleLbl="sibTrans1D1" presStyleIdx="16" presStyleCnt="17"/>
      <dgm:spPr/>
    </dgm:pt>
    <dgm:pt modelId="{0A6B99E1-D73B-5A49-9491-68CC579E38DD}" type="pres">
      <dgm:prSet presAssocID="{E119E8FA-0462-C14A-B4FC-D8F186F8A73C}" presName="node" presStyleLbl="node1" presStyleIdx="17" presStyleCnt="18">
        <dgm:presLayoutVars>
          <dgm:bulletEnabled val="1"/>
        </dgm:presLayoutVars>
      </dgm:prSet>
      <dgm:spPr/>
    </dgm:pt>
  </dgm:ptLst>
  <dgm:cxnLst>
    <dgm:cxn modelId="{730F7603-3DA0-4EB5-ABDD-43AAD723DD1F}" srcId="{1DDE69E9-E8DD-495E-B600-04950895BF5A}" destId="{46FCB0B5-A1CD-4B57-A55D-A63D543BCC85}" srcOrd="1" destOrd="0" parTransId="{4F4DDCDC-7675-4A61-9678-11A0D04F0FFF}" sibTransId="{AF0A1FA6-C0B1-4C85-A37F-C2CF83D2C184}"/>
    <dgm:cxn modelId="{7DBBF503-4752-3B4B-807B-483BFAC1BC3E}" type="presOf" srcId="{E4C4E2CC-51FB-438D-BEB3-09FD40C07848}" destId="{DAC3D193-9590-DA4F-B81A-8F7BA52D4103}" srcOrd="0" destOrd="0" presId="urn:microsoft.com/office/officeart/2016/7/layout/RepeatingBendingProcessNew"/>
    <dgm:cxn modelId="{FE7E2604-351D-AC49-94A4-5F2556A83D6A}" type="presOf" srcId="{24595B72-37C0-40B6-9C68-1D4D185D9B40}" destId="{42FD4075-2780-734D-91F6-05A6106E9376}" srcOrd="1" destOrd="0" presId="urn:microsoft.com/office/officeart/2016/7/layout/RepeatingBendingProcessNew"/>
    <dgm:cxn modelId="{BAD6BF0F-3995-0E4A-ABDE-D7DEA3402804}" type="presOf" srcId="{B726E261-B727-481A-A828-3D0C8D664B47}" destId="{938529FA-4502-DD41-8EBF-1144B404154C}" srcOrd="0" destOrd="0" presId="urn:microsoft.com/office/officeart/2016/7/layout/RepeatingBendingProcessNew"/>
    <dgm:cxn modelId="{6BC95010-728D-534F-8146-E23FDF64DB3B}" type="presOf" srcId="{E36BB145-E1A2-EE40-AC2F-045CDBA05892}" destId="{753F6B4B-7EB7-B34B-B60D-1FF24F7440BB}" srcOrd="1" destOrd="0" presId="urn:microsoft.com/office/officeart/2016/7/layout/RepeatingBendingProcessNew"/>
    <dgm:cxn modelId="{EC278115-058F-A14A-A80B-26AEABF0AA06}" type="presOf" srcId="{5F6FD69D-E2A9-FC4F-B87A-1545B3D3923A}" destId="{4A10FBE9-79FE-644E-8189-F6CD39FAC3D4}" srcOrd="0" destOrd="0" presId="urn:microsoft.com/office/officeart/2016/7/layout/RepeatingBendingProcessNew"/>
    <dgm:cxn modelId="{DB743F16-23C3-3F49-9DDC-8D8375E5DD20}" type="presOf" srcId="{6792E4E7-2F23-4384-A95A-7CAC7017EB5B}" destId="{CF4B8119-F398-9347-B126-5D054B83BF4D}" srcOrd="0" destOrd="0" presId="urn:microsoft.com/office/officeart/2016/7/layout/RepeatingBendingProcessNew"/>
    <dgm:cxn modelId="{6E0CD119-ACD6-F549-BB56-4118F96D67AC}" type="presOf" srcId="{95C55519-247D-4A3A-9EDB-A6EFB07FA00A}" destId="{840126A0-BCD1-EF41-9E25-606D4E87EC63}" srcOrd="0" destOrd="0" presId="urn:microsoft.com/office/officeart/2016/7/layout/RepeatingBendingProcessNew"/>
    <dgm:cxn modelId="{09ED851A-BB49-B649-884C-D05267B4FB63}" type="presOf" srcId="{46FCB0B5-A1CD-4B57-A55D-A63D543BCC85}" destId="{4F797948-2EC3-0E47-B1A2-DEBAA26D0835}" srcOrd="0" destOrd="0" presId="urn:microsoft.com/office/officeart/2016/7/layout/RepeatingBendingProcessNew"/>
    <dgm:cxn modelId="{43E3CA24-353C-8245-A51D-667C2C4AB141}" type="presOf" srcId="{DBB7184A-C1C3-409D-BF27-44E8C2BCF358}" destId="{AFB69382-AA31-D141-922C-4A981D6FF273}" srcOrd="1" destOrd="0" presId="urn:microsoft.com/office/officeart/2016/7/layout/RepeatingBendingProcessNew"/>
    <dgm:cxn modelId="{2723BA28-6009-4AEF-8432-D1747625521F}" srcId="{1DDE69E9-E8DD-495E-B600-04950895BF5A}" destId="{B726E261-B727-481A-A828-3D0C8D664B47}" srcOrd="4" destOrd="0" parTransId="{7B702A39-0866-4C5B-B681-59A2595089A4}" sibTransId="{5172C0E8-AB0F-4B7E-93F8-3AC7A9AAE699}"/>
    <dgm:cxn modelId="{DF1FF628-207B-49E5-A068-90B841D33B34}" srcId="{1DDE69E9-E8DD-495E-B600-04950895BF5A}" destId="{CC038206-56F1-4351-858F-44C5B4E7C383}" srcOrd="13" destOrd="0" parTransId="{68CF5C9C-9ED6-44A7-9F71-EF4BBFCAD0E2}" sibTransId="{531DDDE1-3F1D-4789-913D-D30F174356D4}"/>
    <dgm:cxn modelId="{98E8432B-28C2-F142-924D-B5B085E366E6}" type="presOf" srcId="{C4518D9E-0DDA-8C4C-A546-578600922FF4}" destId="{C2F95EFC-6390-D94C-8DA8-BDE35E0CEF60}" srcOrd="0" destOrd="0" presId="urn:microsoft.com/office/officeart/2016/7/layout/RepeatingBendingProcessNew"/>
    <dgm:cxn modelId="{E1558C2E-4B0F-5B42-8CEB-8C93BF83A028}" type="presOf" srcId="{AF0A1FA6-C0B1-4C85-A37F-C2CF83D2C184}" destId="{0659617C-1110-AD48-BB20-8A21A9CC26A9}" srcOrd="0" destOrd="0" presId="urn:microsoft.com/office/officeart/2016/7/layout/RepeatingBendingProcessNew"/>
    <dgm:cxn modelId="{B2E6E133-5381-2B43-948B-4EC31BD75B26}" type="presOf" srcId="{451B5062-2D54-4957-B2F9-DBD54E83C8BE}" destId="{65EFCC00-DF9A-3C47-9610-3AD13DB12686}" srcOrd="0" destOrd="0" presId="urn:microsoft.com/office/officeart/2016/7/layout/RepeatingBendingProcessNew"/>
    <dgm:cxn modelId="{A34F5E40-B5D8-476E-B999-6143B9F28AE6}" srcId="{1DDE69E9-E8DD-495E-B600-04950895BF5A}" destId="{95C55519-247D-4A3A-9EDB-A6EFB07FA00A}" srcOrd="5" destOrd="0" parTransId="{B116B331-25C5-4655-94B7-B053599024FC}" sibTransId="{5BBC801E-CEBF-4AAC-802B-3B114820E335}"/>
    <dgm:cxn modelId="{83180C42-BE98-174F-A996-5DE7A135D1E7}" type="presOf" srcId="{E4C4E2CC-51FB-438D-BEB3-09FD40C07848}" destId="{6C31B9BC-F367-F340-9C5D-D454BF7F1891}" srcOrd="1" destOrd="0" presId="urn:microsoft.com/office/officeart/2016/7/layout/RepeatingBendingProcessNew"/>
    <dgm:cxn modelId="{0E564A4E-E5E2-F445-86C3-A85AF08C9056}" type="presOf" srcId="{76732BBC-0D3E-403F-943C-3DE6542A5699}" destId="{55387B0A-C470-F248-9641-082A4BAA92FB}" srcOrd="0" destOrd="0" presId="urn:microsoft.com/office/officeart/2016/7/layout/RepeatingBendingProcessNew"/>
    <dgm:cxn modelId="{238C6552-3F11-2F47-B114-82C70FE34DFC}" type="presOf" srcId="{5172C0E8-AB0F-4B7E-93F8-3AC7A9AAE699}" destId="{87ED1A02-9701-9046-8CB6-1321B367624B}" srcOrd="0" destOrd="0" presId="urn:microsoft.com/office/officeart/2016/7/layout/RepeatingBendingProcessNew"/>
    <dgm:cxn modelId="{A6E34A60-0A33-354B-8EA1-3318FF7F4A56}" type="presOf" srcId="{531DDDE1-3F1D-4789-913D-D30F174356D4}" destId="{1C75638E-F9D7-9C42-A63F-638856B40FB4}" srcOrd="1" destOrd="0" presId="urn:microsoft.com/office/officeart/2016/7/layout/RepeatingBendingProcessNew"/>
    <dgm:cxn modelId="{95235560-0EEA-D14C-AFF9-3B80DEB80456}" type="presOf" srcId="{7A6CCDFF-75A4-4D4F-B230-E9483585C676}" destId="{2F64E35E-23D8-344D-BBBF-96B964564D6F}" srcOrd="0" destOrd="0" presId="urn:microsoft.com/office/officeart/2016/7/layout/RepeatingBendingProcessNew"/>
    <dgm:cxn modelId="{DCD36966-ECDA-4392-969B-2FFC8BFB5B31}" srcId="{1DDE69E9-E8DD-495E-B600-04950895BF5A}" destId="{D91A5832-87E8-4BB7-9B5E-C0FD447AED5C}" srcOrd="11" destOrd="0" parTransId="{AF70491E-28D1-4AA4-9E81-05294E1B468E}" sibTransId="{E4C4E2CC-51FB-438D-BEB3-09FD40C07848}"/>
    <dgm:cxn modelId="{C546FD66-42F3-4F86-9C3A-E4C71C1DA0ED}" srcId="{1DDE69E9-E8DD-495E-B600-04950895BF5A}" destId="{0A0E2FE0-7523-413D-BFC9-3B31493212A0}" srcOrd="10" destOrd="0" parTransId="{32BF3B9A-4B39-4008-A5CA-E75994B3BF5B}" sibTransId="{DBB7184A-C1C3-409D-BF27-44E8C2BCF358}"/>
    <dgm:cxn modelId="{46CCA26B-C1ED-7444-A340-2AC3C006E16D}" type="presOf" srcId="{9F63A9CC-BE82-4947-B623-E440FF136747}" destId="{63692E6F-1AAE-D048-9FAC-9E8975B40F6B}" srcOrd="1" destOrd="0" presId="urn:microsoft.com/office/officeart/2016/7/layout/RepeatingBendingProcessNew"/>
    <dgm:cxn modelId="{34CB2B6C-A999-1D4B-9AEA-925C1400ED87}" type="presOf" srcId="{76732BBC-0D3E-403F-943C-3DE6542A5699}" destId="{FCB9F9E3-8D10-4144-975B-D168D51B897C}" srcOrd="1" destOrd="0" presId="urn:microsoft.com/office/officeart/2016/7/layout/RepeatingBendingProcessNew"/>
    <dgm:cxn modelId="{79771570-5D7E-E046-BB50-24A866C878BF}" type="presOf" srcId="{DF04BA97-5318-4B36-B0F4-241CFB56CAE2}" destId="{EFCD8F99-AE5F-EA42-B42D-0D574F1E9AD4}" srcOrd="1" destOrd="0" presId="urn:microsoft.com/office/officeart/2016/7/layout/RepeatingBendingProcessNew"/>
    <dgm:cxn modelId="{1D3E3272-F858-D64A-84C8-E321B2F98591}" type="presOf" srcId="{E36BB145-E1A2-EE40-AC2F-045CDBA05892}" destId="{8C78A41E-8ADD-C346-8534-543A3F72BA61}" srcOrd="0" destOrd="0" presId="urn:microsoft.com/office/officeart/2016/7/layout/RepeatingBendingProcessNew"/>
    <dgm:cxn modelId="{416CA873-784F-C448-9B4D-9CADD56C8CC8}" type="presOf" srcId="{531DDDE1-3F1D-4789-913D-D30F174356D4}" destId="{4FDB5B27-54AF-3048-BCFE-8635DC7D0F70}" srcOrd="0" destOrd="0" presId="urn:microsoft.com/office/officeart/2016/7/layout/RepeatingBendingProcessNew"/>
    <dgm:cxn modelId="{29A1D679-8F5B-B14A-AECD-BA836E458B2C}" type="presOf" srcId="{AED25FC2-3BDC-4D70-8D21-E1E1B0846BA5}" destId="{2762C8F7-7F40-0140-B716-8EC6B4DCF235}" srcOrd="0" destOrd="0" presId="urn:microsoft.com/office/officeart/2016/7/layout/RepeatingBendingProcessNew"/>
    <dgm:cxn modelId="{81B8467C-6C15-4B40-9DCA-DB037D4BD91F}" type="presOf" srcId="{24595B72-37C0-40B6-9C68-1D4D185D9B40}" destId="{5EED63CE-BF24-2141-A9EF-C618488349B1}" srcOrd="0" destOrd="0" presId="urn:microsoft.com/office/officeart/2016/7/layout/RepeatingBendingProcessNew"/>
    <dgm:cxn modelId="{CE4D607E-F7BD-4E01-83BD-5F833C68CBC5}" srcId="{1DDE69E9-E8DD-495E-B600-04950895BF5A}" destId="{7A6CCDFF-75A4-4D4F-B230-E9483585C676}" srcOrd="8" destOrd="0" parTransId="{9800A708-E0D3-4F0E-B5AF-067FD0B78779}" sibTransId="{76732BBC-0D3E-403F-943C-3DE6542A5699}"/>
    <dgm:cxn modelId="{44AEC97F-6AFF-2C41-915E-D81F03A35AF5}" type="presOf" srcId="{621CA101-AE77-4D9E-93E1-C054E88FBF1B}" destId="{50BCD48F-B7E3-3349-B0AD-574E648D12FB}" srcOrd="0" destOrd="0" presId="urn:microsoft.com/office/officeart/2016/7/layout/RepeatingBendingProcessNew"/>
    <dgm:cxn modelId="{113F5682-4ACD-0646-8027-F8A55A0CC812}" type="presOf" srcId="{5BBC801E-CEBF-4AAC-802B-3B114820E335}" destId="{7E75974C-22E5-D146-A113-A01FE1580B75}" srcOrd="1" destOrd="0" presId="urn:microsoft.com/office/officeart/2016/7/layout/RepeatingBendingProcessNew"/>
    <dgm:cxn modelId="{0D020085-CDE9-234C-8C4A-8C30E0481501}" type="presOf" srcId="{82A94601-378C-4641-A90C-F18CB0E19123}" destId="{BA39D1E1-BC8D-B349-B69C-A63905095917}" srcOrd="1" destOrd="0" presId="urn:microsoft.com/office/officeart/2016/7/layout/RepeatingBendingProcessNew"/>
    <dgm:cxn modelId="{8DDC2A87-2734-45CD-933A-2A34926A45C4}" srcId="{1DDE69E9-E8DD-495E-B600-04950895BF5A}" destId="{621CA101-AE77-4D9E-93E1-C054E88FBF1B}" srcOrd="6" destOrd="0" parTransId="{2E953435-D7EE-4891-BDD1-8A33FD832A37}" sibTransId="{DF04BA97-5318-4B36-B0F4-241CFB56CAE2}"/>
    <dgm:cxn modelId="{1F175F87-8805-9D40-91A2-E957AC9262DD}" type="presOf" srcId="{DBB7184A-C1C3-409D-BF27-44E8C2BCF358}" destId="{320EAA4F-BBE0-6643-AE50-7A3F87DF2777}" srcOrd="0" destOrd="0" presId="urn:microsoft.com/office/officeart/2016/7/layout/RepeatingBendingProcessNew"/>
    <dgm:cxn modelId="{40F9B588-2CDB-1243-8757-B7C5EBE8FD56}" type="presOf" srcId="{2D880620-D797-43B3-8AF4-2611625B618F}" destId="{DD2242E6-2CBE-8341-B105-222BC7B67FA0}" srcOrd="0" destOrd="0" presId="urn:microsoft.com/office/officeart/2016/7/layout/RepeatingBendingProcessNew"/>
    <dgm:cxn modelId="{EA5C8591-C9F6-CC4E-A5C0-91F656814C04}" type="presOf" srcId="{82A94601-378C-4641-A90C-F18CB0E19123}" destId="{DDB35D00-8F8A-FF4F-9A9A-8292DF297CAE}" srcOrd="0" destOrd="0" presId="urn:microsoft.com/office/officeart/2016/7/layout/RepeatingBendingProcessNew"/>
    <dgm:cxn modelId="{E656B494-DBB8-B948-844D-A1B27B17364D}" type="presOf" srcId="{B3FA87A3-3141-484A-9F89-01D97C047492}" destId="{8A23A319-6F6D-B145-BF25-E0A00E5891A1}" srcOrd="1" destOrd="0" presId="urn:microsoft.com/office/officeart/2016/7/layout/RepeatingBendingProcessNew"/>
    <dgm:cxn modelId="{6718F695-E1E3-8C41-AF9B-E69736EA4C87}" type="presOf" srcId="{28F24B63-AB20-41C8-86EE-5EBE54969854}" destId="{08259B6C-FD5D-4C47-A293-9B849987D7F4}" srcOrd="0" destOrd="0" presId="urn:microsoft.com/office/officeart/2016/7/layout/RepeatingBendingProcessNew"/>
    <dgm:cxn modelId="{98820998-629D-3744-B848-179B643966ED}" type="presOf" srcId="{E119E8FA-0462-C14A-B4FC-D8F186F8A73C}" destId="{0A6B99E1-D73B-5A49-9491-68CC579E38DD}" srcOrd="0" destOrd="0" presId="urn:microsoft.com/office/officeart/2016/7/layout/RepeatingBendingProcessNew"/>
    <dgm:cxn modelId="{92FBF69F-724C-D74F-A131-16C479400E23}" srcId="{1DDE69E9-E8DD-495E-B600-04950895BF5A}" destId="{3F31EE5B-B321-E140-B876-B8CE99782A5F}" srcOrd="15" destOrd="0" parTransId="{F433A233-4010-624E-B06A-53081125FC8E}" sibTransId="{E36BB145-E1A2-EE40-AC2F-045CDBA05892}"/>
    <dgm:cxn modelId="{6D2AECA1-B794-784F-A4BA-D9364E89E4A9}" type="presOf" srcId="{1DDE69E9-E8DD-495E-B600-04950895BF5A}" destId="{19DAB744-3279-FB4D-9FA4-E826EC676AFA}" srcOrd="0" destOrd="0" presId="urn:microsoft.com/office/officeart/2016/7/layout/RepeatingBendingProcessNew"/>
    <dgm:cxn modelId="{CF5278A3-1D4A-4216-AD77-B4EC31FD7962}" srcId="{1DDE69E9-E8DD-495E-B600-04950895BF5A}" destId="{FFC3D293-AF2E-47F2-A33E-AD5D498C70EF}" srcOrd="9" destOrd="0" parTransId="{071D3C83-A538-4F39-9858-C2DC24640568}" sibTransId="{8121BB46-D6B2-455A-9491-72C08A811488}"/>
    <dgm:cxn modelId="{6CA2A3A3-AB2C-2847-B987-2AE6CCE5A3FC}" type="presOf" srcId="{5BBC801E-CEBF-4AAC-802B-3B114820E335}" destId="{44CFA344-ED42-0F4A-9A10-C9807DB3B1AA}" srcOrd="0" destOrd="0" presId="urn:microsoft.com/office/officeart/2016/7/layout/RepeatingBendingProcessNew"/>
    <dgm:cxn modelId="{6E53D7AB-842F-C74D-BC68-BA91D02851E4}" type="presOf" srcId="{DF04BA97-5318-4B36-B0F4-241CFB56CAE2}" destId="{05521721-74DB-2D44-BCAA-472D0E6769E0}" srcOrd="0" destOrd="0" presId="urn:microsoft.com/office/officeart/2016/7/layout/RepeatingBendingProcessNew"/>
    <dgm:cxn modelId="{98019CAC-6208-B340-8484-DB36FE28DC75}" type="presOf" srcId="{11D74D49-CBAC-421C-84C1-F85C7A09BE4F}" destId="{6C0C0638-B34A-1D46-9C5A-53D729A45B31}" srcOrd="0" destOrd="0" presId="urn:microsoft.com/office/officeart/2016/7/layout/RepeatingBendingProcessNew"/>
    <dgm:cxn modelId="{6F3650AF-0AC1-8041-8C10-D410141E426C}" type="presOf" srcId="{CC038206-56F1-4351-858F-44C5B4E7C383}" destId="{322BAAB9-9933-EE42-95C9-EA7729BBA510}" srcOrd="0" destOrd="0" presId="urn:microsoft.com/office/officeart/2016/7/layout/RepeatingBendingProcessNew"/>
    <dgm:cxn modelId="{7B491AB2-EFAC-F648-8F2A-619670A71491}" srcId="{1DDE69E9-E8DD-495E-B600-04950895BF5A}" destId="{5F6FD69D-E2A9-FC4F-B87A-1545B3D3923A}" srcOrd="14" destOrd="0" parTransId="{3F8B2894-20D8-8D43-8DA4-F681E920531D}" sibTransId="{B87169D6-1C0C-7149-A22E-0847CBE45A46}"/>
    <dgm:cxn modelId="{B67B27BA-E3F4-F44A-9DE1-E3E8653E3925}" type="presOf" srcId="{8216AD7C-EE60-425D-A431-ACE1C711C744}" destId="{FDBCE446-7EC3-E648-A696-6986D2833878}" srcOrd="0" destOrd="0" presId="urn:microsoft.com/office/officeart/2016/7/layout/RepeatingBendingProcessNew"/>
    <dgm:cxn modelId="{8723CBBA-775A-CA40-91B5-E20ED89AFCA8}" type="presOf" srcId="{3F31EE5B-B321-E140-B876-B8CE99782A5F}" destId="{56AFCDF5-A08A-7942-B751-1EEC883D0BE8}" srcOrd="0" destOrd="0" presId="urn:microsoft.com/office/officeart/2016/7/layout/RepeatingBendingProcessNew"/>
    <dgm:cxn modelId="{2D5DABBC-5904-4845-ACA1-78759E5E421F}" srcId="{1DDE69E9-E8DD-495E-B600-04950895BF5A}" destId="{2D880620-D797-43B3-8AF4-2611625B618F}" srcOrd="2" destOrd="0" parTransId="{4935F7E1-244B-448D-AAAE-253606051904}" sibTransId="{24595B72-37C0-40B6-9C68-1D4D185D9B40}"/>
    <dgm:cxn modelId="{2AC334BE-495D-B94E-9176-64FF8F0F7A97}" srcId="{1DDE69E9-E8DD-495E-B600-04950895BF5A}" destId="{C4518D9E-0DDA-8C4C-A546-578600922FF4}" srcOrd="16" destOrd="0" parTransId="{614EF9AE-7E63-3044-95B7-30D1EE551F42}" sibTransId="{82A94601-378C-4641-A90C-F18CB0E19123}"/>
    <dgm:cxn modelId="{C76224C5-6348-4116-A4BB-4A01DBB77DD8}" srcId="{1DDE69E9-E8DD-495E-B600-04950895BF5A}" destId="{8216AD7C-EE60-425D-A431-ACE1C711C744}" srcOrd="3" destOrd="0" parTransId="{54A48FF4-A9B1-4737-94BF-C4BAD730D634}" sibTransId="{451B5062-2D54-4957-B2F9-DBD54E83C8BE}"/>
    <dgm:cxn modelId="{00184EC6-9BB7-45ED-A6D2-B14100992CFF}" srcId="{1DDE69E9-E8DD-495E-B600-04950895BF5A}" destId="{11D74D49-CBAC-421C-84C1-F85C7A09BE4F}" srcOrd="0" destOrd="0" parTransId="{54F9D63F-9104-494A-9705-BA86D731EC57}" sibTransId="{AED25FC2-3BDC-4D70-8D21-E1E1B0846BA5}"/>
    <dgm:cxn modelId="{F298BBC8-BF44-5B4A-B196-13E44DD59DF7}" type="presOf" srcId="{9F63A9CC-BE82-4947-B623-E440FF136747}" destId="{68B5132F-CB13-D840-A49A-3362ABD25511}" srcOrd="0" destOrd="0" presId="urn:microsoft.com/office/officeart/2016/7/layout/RepeatingBendingProcessNew"/>
    <dgm:cxn modelId="{C49A3BC9-9C13-E743-8F2D-CDDB1D149396}" type="presOf" srcId="{0A0E2FE0-7523-413D-BFC9-3B31493212A0}" destId="{9AAC5AE9-4DA1-F949-BB0E-F7331D256511}" srcOrd="0" destOrd="0" presId="urn:microsoft.com/office/officeart/2016/7/layout/RepeatingBendingProcessNew"/>
    <dgm:cxn modelId="{3C0ED6CC-CFA7-5C47-A9AE-E0255EE3C6E6}" type="presOf" srcId="{B3FA87A3-3141-484A-9F89-01D97C047492}" destId="{C47BD196-371D-DE43-8E9A-D52EC7F95CF4}" srcOrd="0" destOrd="0" presId="urn:microsoft.com/office/officeart/2016/7/layout/RepeatingBendingProcessNew"/>
    <dgm:cxn modelId="{C697E6CC-10B3-4F33-A136-B8009ECEB341}" srcId="{1DDE69E9-E8DD-495E-B600-04950895BF5A}" destId="{6792E4E7-2F23-4384-A95A-7CAC7017EB5B}" srcOrd="12" destOrd="0" parTransId="{F81456C6-C8BD-4E47-99D5-71A466732C71}" sibTransId="{B3FA87A3-3141-484A-9F89-01D97C047492}"/>
    <dgm:cxn modelId="{AE0FBED0-0C7E-6A43-A867-C485C90F0F4E}" type="presOf" srcId="{AF0A1FA6-C0B1-4C85-A37F-C2CF83D2C184}" destId="{99465862-0B6C-7548-B585-B06397CD20E0}" srcOrd="1" destOrd="0" presId="urn:microsoft.com/office/officeart/2016/7/layout/RepeatingBendingProcessNew"/>
    <dgm:cxn modelId="{5D4ABDD9-0432-4042-8EA9-7B3AD19D2458}" type="presOf" srcId="{8121BB46-D6B2-455A-9491-72C08A811488}" destId="{2EC47570-0F31-414A-AA48-1507E30716CA}" srcOrd="0" destOrd="0" presId="urn:microsoft.com/office/officeart/2016/7/layout/RepeatingBendingProcessNew"/>
    <dgm:cxn modelId="{93FAE1DD-A971-FE4C-9B7B-EE42EB9E8195}" type="presOf" srcId="{5172C0E8-AB0F-4B7E-93F8-3AC7A9AAE699}" destId="{15CA03F6-093F-1C4D-9C04-47F39AC01FE0}" srcOrd="1" destOrd="0" presId="urn:microsoft.com/office/officeart/2016/7/layout/RepeatingBendingProcessNew"/>
    <dgm:cxn modelId="{1955AFDE-0916-9F4B-91EA-50279519D128}" srcId="{1DDE69E9-E8DD-495E-B600-04950895BF5A}" destId="{E119E8FA-0462-C14A-B4FC-D8F186F8A73C}" srcOrd="17" destOrd="0" parTransId="{13725C11-EB4E-814F-A606-5E83427EE4AE}" sibTransId="{5B6ABE35-A0B2-0541-A94A-053909617A5A}"/>
    <dgm:cxn modelId="{EDE628E3-A2CF-5D4A-A331-47D9BC604AD9}" type="presOf" srcId="{B87169D6-1C0C-7149-A22E-0847CBE45A46}" destId="{BF547201-A748-794F-AB51-C1FD5B5807AC}" srcOrd="1" destOrd="0" presId="urn:microsoft.com/office/officeart/2016/7/layout/RepeatingBendingProcessNew"/>
    <dgm:cxn modelId="{0FE5ABE6-D418-1540-8311-492A4D15B927}" type="presOf" srcId="{FFC3D293-AF2E-47F2-A33E-AD5D498C70EF}" destId="{2180E5F6-8996-0845-B4C6-69FBACACBD26}" srcOrd="0" destOrd="0" presId="urn:microsoft.com/office/officeart/2016/7/layout/RepeatingBendingProcessNew"/>
    <dgm:cxn modelId="{A9CBBAEB-0CBF-4797-9D63-66A75E4A0275}" srcId="{1DDE69E9-E8DD-495E-B600-04950895BF5A}" destId="{28F24B63-AB20-41C8-86EE-5EBE54969854}" srcOrd="7" destOrd="0" parTransId="{5C4C2A24-5463-408F-A639-DA5376F96AFA}" sibTransId="{9F63A9CC-BE82-4947-B623-E440FF136747}"/>
    <dgm:cxn modelId="{D8ED19F1-1DFD-334F-AD87-9DB78F497C6D}" type="presOf" srcId="{D91A5832-87E8-4BB7-9B5E-C0FD447AED5C}" destId="{49B621EE-AD3F-A946-AEC7-9D854C08C904}" srcOrd="0" destOrd="0" presId="urn:microsoft.com/office/officeart/2016/7/layout/RepeatingBendingProcessNew"/>
    <dgm:cxn modelId="{BFB730F5-5B4A-734D-AB30-5D9B32DA74CB}" type="presOf" srcId="{B87169D6-1C0C-7149-A22E-0847CBE45A46}" destId="{0E35359E-720F-5840-8DC3-96E5E4E94C41}" srcOrd="0" destOrd="0" presId="urn:microsoft.com/office/officeart/2016/7/layout/RepeatingBendingProcessNew"/>
    <dgm:cxn modelId="{549E9EF5-E05A-7345-9C5D-24ADD3C2EB52}" type="presOf" srcId="{AED25FC2-3BDC-4D70-8D21-E1E1B0846BA5}" destId="{58230DEE-E4EC-7B42-9E84-73718D3452B2}" srcOrd="1" destOrd="0" presId="urn:microsoft.com/office/officeart/2016/7/layout/RepeatingBendingProcessNew"/>
    <dgm:cxn modelId="{633D32FD-03EE-CA40-B8EE-FFF4ACEE4217}" type="presOf" srcId="{8121BB46-D6B2-455A-9491-72C08A811488}" destId="{309CC0FF-D62F-CE45-A954-A143921E28EC}" srcOrd="1" destOrd="0" presId="urn:microsoft.com/office/officeart/2016/7/layout/RepeatingBendingProcessNew"/>
    <dgm:cxn modelId="{300874FF-C03A-5743-9BF3-F6B4C1C4DCB1}" type="presOf" srcId="{451B5062-2D54-4957-B2F9-DBD54E83C8BE}" destId="{BBD9D149-0C4B-CA4A-A787-4F1276B9AF02}" srcOrd="1" destOrd="0" presId="urn:microsoft.com/office/officeart/2016/7/layout/RepeatingBendingProcessNew"/>
    <dgm:cxn modelId="{995E5633-F9C3-8E4D-B7E6-2FA196C304D1}" type="presParOf" srcId="{19DAB744-3279-FB4D-9FA4-E826EC676AFA}" destId="{6C0C0638-B34A-1D46-9C5A-53D729A45B31}" srcOrd="0" destOrd="0" presId="urn:microsoft.com/office/officeart/2016/7/layout/RepeatingBendingProcessNew"/>
    <dgm:cxn modelId="{56FEF899-2749-D84B-8209-53F921A3429E}" type="presParOf" srcId="{19DAB744-3279-FB4D-9FA4-E826EC676AFA}" destId="{2762C8F7-7F40-0140-B716-8EC6B4DCF235}" srcOrd="1" destOrd="0" presId="urn:microsoft.com/office/officeart/2016/7/layout/RepeatingBendingProcessNew"/>
    <dgm:cxn modelId="{F3CFD6DD-ECD6-DA46-9A75-C197EE214031}" type="presParOf" srcId="{2762C8F7-7F40-0140-B716-8EC6B4DCF235}" destId="{58230DEE-E4EC-7B42-9E84-73718D3452B2}" srcOrd="0" destOrd="0" presId="urn:microsoft.com/office/officeart/2016/7/layout/RepeatingBendingProcessNew"/>
    <dgm:cxn modelId="{16DDFFD7-C64B-2B4A-9C96-CDF687ADE284}" type="presParOf" srcId="{19DAB744-3279-FB4D-9FA4-E826EC676AFA}" destId="{4F797948-2EC3-0E47-B1A2-DEBAA26D0835}" srcOrd="2" destOrd="0" presId="urn:microsoft.com/office/officeart/2016/7/layout/RepeatingBendingProcessNew"/>
    <dgm:cxn modelId="{B07B24C1-0BAD-9648-8E19-A2724C7643E7}" type="presParOf" srcId="{19DAB744-3279-FB4D-9FA4-E826EC676AFA}" destId="{0659617C-1110-AD48-BB20-8A21A9CC26A9}" srcOrd="3" destOrd="0" presId="urn:microsoft.com/office/officeart/2016/7/layout/RepeatingBendingProcessNew"/>
    <dgm:cxn modelId="{530DE2C8-7A61-D949-9E7D-61F20B11A158}" type="presParOf" srcId="{0659617C-1110-AD48-BB20-8A21A9CC26A9}" destId="{99465862-0B6C-7548-B585-B06397CD20E0}" srcOrd="0" destOrd="0" presId="urn:microsoft.com/office/officeart/2016/7/layout/RepeatingBendingProcessNew"/>
    <dgm:cxn modelId="{3A55AFF1-CFF6-414B-B2DA-5729E915F761}" type="presParOf" srcId="{19DAB744-3279-FB4D-9FA4-E826EC676AFA}" destId="{DD2242E6-2CBE-8341-B105-222BC7B67FA0}" srcOrd="4" destOrd="0" presId="urn:microsoft.com/office/officeart/2016/7/layout/RepeatingBendingProcessNew"/>
    <dgm:cxn modelId="{39C4E7D8-E745-8343-B3DC-81D3E90E742C}" type="presParOf" srcId="{19DAB744-3279-FB4D-9FA4-E826EC676AFA}" destId="{5EED63CE-BF24-2141-A9EF-C618488349B1}" srcOrd="5" destOrd="0" presId="urn:microsoft.com/office/officeart/2016/7/layout/RepeatingBendingProcessNew"/>
    <dgm:cxn modelId="{7E5DD510-5202-A34D-8F9E-600FA705D4BA}" type="presParOf" srcId="{5EED63CE-BF24-2141-A9EF-C618488349B1}" destId="{42FD4075-2780-734D-91F6-05A6106E9376}" srcOrd="0" destOrd="0" presId="urn:microsoft.com/office/officeart/2016/7/layout/RepeatingBendingProcessNew"/>
    <dgm:cxn modelId="{4742E937-C9E0-1A40-BBB7-3C0516A599FC}" type="presParOf" srcId="{19DAB744-3279-FB4D-9FA4-E826EC676AFA}" destId="{FDBCE446-7EC3-E648-A696-6986D2833878}" srcOrd="6" destOrd="0" presId="urn:microsoft.com/office/officeart/2016/7/layout/RepeatingBendingProcessNew"/>
    <dgm:cxn modelId="{F887590E-E3AC-1C4A-9A53-E382B37D85D2}" type="presParOf" srcId="{19DAB744-3279-FB4D-9FA4-E826EC676AFA}" destId="{65EFCC00-DF9A-3C47-9610-3AD13DB12686}" srcOrd="7" destOrd="0" presId="urn:microsoft.com/office/officeart/2016/7/layout/RepeatingBendingProcessNew"/>
    <dgm:cxn modelId="{1DF862BC-A20F-614B-998D-C734C1E6AFD3}" type="presParOf" srcId="{65EFCC00-DF9A-3C47-9610-3AD13DB12686}" destId="{BBD9D149-0C4B-CA4A-A787-4F1276B9AF02}" srcOrd="0" destOrd="0" presId="urn:microsoft.com/office/officeart/2016/7/layout/RepeatingBendingProcessNew"/>
    <dgm:cxn modelId="{6807C7BD-0E73-744F-83CC-D36F9456BE90}" type="presParOf" srcId="{19DAB744-3279-FB4D-9FA4-E826EC676AFA}" destId="{938529FA-4502-DD41-8EBF-1144B404154C}" srcOrd="8" destOrd="0" presId="urn:microsoft.com/office/officeart/2016/7/layout/RepeatingBendingProcessNew"/>
    <dgm:cxn modelId="{73CBBD33-D9A2-754E-850B-8579A66FC537}" type="presParOf" srcId="{19DAB744-3279-FB4D-9FA4-E826EC676AFA}" destId="{87ED1A02-9701-9046-8CB6-1321B367624B}" srcOrd="9" destOrd="0" presId="urn:microsoft.com/office/officeart/2016/7/layout/RepeatingBendingProcessNew"/>
    <dgm:cxn modelId="{F85F11C6-8BBB-9441-AC5F-CE5FF8F5563D}" type="presParOf" srcId="{87ED1A02-9701-9046-8CB6-1321B367624B}" destId="{15CA03F6-093F-1C4D-9C04-47F39AC01FE0}" srcOrd="0" destOrd="0" presId="urn:microsoft.com/office/officeart/2016/7/layout/RepeatingBendingProcessNew"/>
    <dgm:cxn modelId="{8230CCEF-0413-174E-84B5-9F2FD7AE53CC}" type="presParOf" srcId="{19DAB744-3279-FB4D-9FA4-E826EC676AFA}" destId="{840126A0-BCD1-EF41-9E25-606D4E87EC63}" srcOrd="10" destOrd="0" presId="urn:microsoft.com/office/officeart/2016/7/layout/RepeatingBendingProcessNew"/>
    <dgm:cxn modelId="{F342C29F-0A2B-2745-8E76-4E7251C59872}" type="presParOf" srcId="{19DAB744-3279-FB4D-9FA4-E826EC676AFA}" destId="{44CFA344-ED42-0F4A-9A10-C9807DB3B1AA}" srcOrd="11" destOrd="0" presId="urn:microsoft.com/office/officeart/2016/7/layout/RepeatingBendingProcessNew"/>
    <dgm:cxn modelId="{2928EDDF-DD6C-0A49-80A9-AECF9B1AF70E}" type="presParOf" srcId="{44CFA344-ED42-0F4A-9A10-C9807DB3B1AA}" destId="{7E75974C-22E5-D146-A113-A01FE1580B75}" srcOrd="0" destOrd="0" presId="urn:microsoft.com/office/officeart/2016/7/layout/RepeatingBendingProcessNew"/>
    <dgm:cxn modelId="{F7871C95-F566-F347-B0D7-B028317E3FAC}" type="presParOf" srcId="{19DAB744-3279-FB4D-9FA4-E826EC676AFA}" destId="{50BCD48F-B7E3-3349-B0AD-574E648D12FB}" srcOrd="12" destOrd="0" presId="urn:microsoft.com/office/officeart/2016/7/layout/RepeatingBendingProcessNew"/>
    <dgm:cxn modelId="{DAB3D723-719E-3147-9022-51A9650E785F}" type="presParOf" srcId="{19DAB744-3279-FB4D-9FA4-E826EC676AFA}" destId="{05521721-74DB-2D44-BCAA-472D0E6769E0}" srcOrd="13" destOrd="0" presId="urn:microsoft.com/office/officeart/2016/7/layout/RepeatingBendingProcessNew"/>
    <dgm:cxn modelId="{0F7C289C-B070-4D4C-A75C-3143CFAD181F}" type="presParOf" srcId="{05521721-74DB-2D44-BCAA-472D0E6769E0}" destId="{EFCD8F99-AE5F-EA42-B42D-0D574F1E9AD4}" srcOrd="0" destOrd="0" presId="urn:microsoft.com/office/officeart/2016/7/layout/RepeatingBendingProcessNew"/>
    <dgm:cxn modelId="{E2FE922B-FED1-034D-8500-CBB61F9937D0}" type="presParOf" srcId="{19DAB744-3279-FB4D-9FA4-E826EC676AFA}" destId="{08259B6C-FD5D-4C47-A293-9B849987D7F4}" srcOrd="14" destOrd="0" presId="urn:microsoft.com/office/officeart/2016/7/layout/RepeatingBendingProcessNew"/>
    <dgm:cxn modelId="{897D7B94-2C95-074F-B498-D3B9FB98B168}" type="presParOf" srcId="{19DAB744-3279-FB4D-9FA4-E826EC676AFA}" destId="{68B5132F-CB13-D840-A49A-3362ABD25511}" srcOrd="15" destOrd="0" presId="urn:microsoft.com/office/officeart/2016/7/layout/RepeatingBendingProcessNew"/>
    <dgm:cxn modelId="{49659352-8955-004B-A3F5-8411BC6C4A8C}" type="presParOf" srcId="{68B5132F-CB13-D840-A49A-3362ABD25511}" destId="{63692E6F-1AAE-D048-9FAC-9E8975B40F6B}" srcOrd="0" destOrd="0" presId="urn:microsoft.com/office/officeart/2016/7/layout/RepeatingBendingProcessNew"/>
    <dgm:cxn modelId="{F999541F-604C-3D40-87B8-3E1A5C720968}" type="presParOf" srcId="{19DAB744-3279-FB4D-9FA4-E826EC676AFA}" destId="{2F64E35E-23D8-344D-BBBF-96B964564D6F}" srcOrd="16" destOrd="0" presId="urn:microsoft.com/office/officeart/2016/7/layout/RepeatingBendingProcessNew"/>
    <dgm:cxn modelId="{6F00AFFB-4413-774F-8F9D-C6A314ACA302}" type="presParOf" srcId="{19DAB744-3279-FB4D-9FA4-E826EC676AFA}" destId="{55387B0A-C470-F248-9641-082A4BAA92FB}" srcOrd="17" destOrd="0" presId="urn:microsoft.com/office/officeart/2016/7/layout/RepeatingBendingProcessNew"/>
    <dgm:cxn modelId="{10DCAE74-233B-EF40-8169-0B1BE35F2C17}" type="presParOf" srcId="{55387B0A-C470-F248-9641-082A4BAA92FB}" destId="{FCB9F9E3-8D10-4144-975B-D168D51B897C}" srcOrd="0" destOrd="0" presId="urn:microsoft.com/office/officeart/2016/7/layout/RepeatingBendingProcessNew"/>
    <dgm:cxn modelId="{7DDE7062-AC79-8C44-A659-4A3C0122DA31}" type="presParOf" srcId="{19DAB744-3279-FB4D-9FA4-E826EC676AFA}" destId="{2180E5F6-8996-0845-B4C6-69FBACACBD26}" srcOrd="18" destOrd="0" presId="urn:microsoft.com/office/officeart/2016/7/layout/RepeatingBendingProcessNew"/>
    <dgm:cxn modelId="{6676EA01-6FAE-D74F-B669-F7A7A3D3D3DF}" type="presParOf" srcId="{19DAB744-3279-FB4D-9FA4-E826EC676AFA}" destId="{2EC47570-0F31-414A-AA48-1507E30716CA}" srcOrd="19" destOrd="0" presId="urn:microsoft.com/office/officeart/2016/7/layout/RepeatingBendingProcessNew"/>
    <dgm:cxn modelId="{73D8E1DC-AF15-3643-AF1D-1C79DA010FBB}" type="presParOf" srcId="{2EC47570-0F31-414A-AA48-1507E30716CA}" destId="{309CC0FF-D62F-CE45-A954-A143921E28EC}" srcOrd="0" destOrd="0" presId="urn:microsoft.com/office/officeart/2016/7/layout/RepeatingBendingProcessNew"/>
    <dgm:cxn modelId="{7A80AD2E-26CE-1D47-8444-DC7E868719A4}" type="presParOf" srcId="{19DAB744-3279-FB4D-9FA4-E826EC676AFA}" destId="{9AAC5AE9-4DA1-F949-BB0E-F7331D256511}" srcOrd="20" destOrd="0" presId="urn:microsoft.com/office/officeart/2016/7/layout/RepeatingBendingProcessNew"/>
    <dgm:cxn modelId="{D54C8C4E-3E74-2441-BF66-3DCBCC670D9F}" type="presParOf" srcId="{19DAB744-3279-FB4D-9FA4-E826EC676AFA}" destId="{320EAA4F-BBE0-6643-AE50-7A3F87DF2777}" srcOrd="21" destOrd="0" presId="urn:microsoft.com/office/officeart/2016/7/layout/RepeatingBendingProcessNew"/>
    <dgm:cxn modelId="{831C9283-1D87-6D45-9DD0-71C89E619574}" type="presParOf" srcId="{320EAA4F-BBE0-6643-AE50-7A3F87DF2777}" destId="{AFB69382-AA31-D141-922C-4A981D6FF273}" srcOrd="0" destOrd="0" presId="urn:microsoft.com/office/officeart/2016/7/layout/RepeatingBendingProcessNew"/>
    <dgm:cxn modelId="{A862EF4C-934F-3648-9F3E-2EF4B76D67C2}" type="presParOf" srcId="{19DAB744-3279-FB4D-9FA4-E826EC676AFA}" destId="{49B621EE-AD3F-A946-AEC7-9D854C08C904}" srcOrd="22" destOrd="0" presId="urn:microsoft.com/office/officeart/2016/7/layout/RepeatingBendingProcessNew"/>
    <dgm:cxn modelId="{67335C4A-06BD-2349-95BB-CD952B8AC970}" type="presParOf" srcId="{19DAB744-3279-FB4D-9FA4-E826EC676AFA}" destId="{DAC3D193-9590-DA4F-B81A-8F7BA52D4103}" srcOrd="23" destOrd="0" presId="urn:microsoft.com/office/officeart/2016/7/layout/RepeatingBendingProcessNew"/>
    <dgm:cxn modelId="{5977379A-AEC8-1345-9858-E9BA743AF29B}" type="presParOf" srcId="{DAC3D193-9590-DA4F-B81A-8F7BA52D4103}" destId="{6C31B9BC-F367-F340-9C5D-D454BF7F1891}" srcOrd="0" destOrd="0" presId="urn:microsoft.com/office/officeart/2016/7/layout/RepeatingBendingProcessNew"/>
    <dgm:cxn modelId="{C6CF5C64-3A16-664F-A305-98EAC8692749}" type="presParOf" srcId="{19DAB744-3279-FB4D-9FA4-E826EC676AFA}" destId="{CF4B8119-F398-9347-B126-5D054B83BF4D}" srcOrd="24" destOrd="0" presId="urn:microsoft.com/office/officeart/2016/7/layout/RepeatingBendingProcessNew"/>
    <dgm:cxn modelId="{85D5E6DE-0644-474C-AD95-EC6BE0D55A72}" type="presParOf" srcId="{19DAB744-3279-FB4D-9FA4-E826EC676AFA}" destId="{C47BD196-371D-DE43-8E9A-D52EC7F95CF4}" srcOrd="25" destOrd="0" presId="urn:microsoft.com/office/officeart/2016/7/layout/RepeatingBendingProcessNew"/>
    <dgm:cxn modelId="{EDF99A30-9A96-7441-AEDC-D6E43D168378}" type="presParOf" srcId="{C47BD196-371D-DE43-8E9A-D52EC7F95CF4}" destId="{8A23A319-6F6D-B145-BF25-E0A00E5891A1}" srcOrd="0" destOrd="0" presId="urn:microsoft.com/office/officeart/2016/7/layout/RepeatingBendingProcessNew"/>
    <dgm:cxn modelId="{CFFB62F2-E0A8-2445-88C2-168D2AFC1A88}" type="presParOf" srcId="{19DAB744-3279-FB4D-9FA4-E826EC676AFA}" destId="{322BAAB9-9933-EE42-95C9-EA7729BBA510}" srcOrd="26" destOrd="0" presId="urn:microsoft.com/office/officeart/2016/7/layout/RepeatingBendingProcessNew"/>
    <dgm:cxn modelId="{49A9F312-F2C7-494C-BE9A-155A818B3B16}" type="presParOf" srcId="{19DAB744-3279-FB4D-9FA4-E826EC676AFA}" destId="{4FDB5B27-54AF-3048-BCFE-8635DC7D0F70}" srcOrd="27" destOrd="0" presId="urn:microsoft.com/office/officeart/2016/7/layout/RepeatingBendingProcessNew"/>
    <dgm:cxn modelId="{759536DB-3B25-5E4D-B119-BEFB7702186B}" type="presParOf" srcId="{4FDB5B27-54AF-3048-BCFE-8635DC7D0F70}" destId="{1C75638E-F9D7-9C42-A63F-638856B40FB4}" srcOrd="0" destOrd="0" presId="urn:microsoft.com/office/officeart/2016/7/layout/RepeatingBendingProcessNew"/>
    <dgm:cxn modelId="{5C85FE70-B223-CF4E-9B6F-E79611E7F2CD}" type="presParOf" srcId="{19DAB744-3279-FB4D-9FA4-E826EC676AFA}" destId="{4A10FBE9-79FE-644E-8189-F6CD39FAC3D4}" srcOrd="28" destOrd="0" presId="urn:microsoft.com/office/officeart/2016/7/layout/RepeatingBendingProcessNew"/>
    <dgm:cxn modelId="{32B76052-8130-D842-B6C3-8E38A3190896}" type="presParOf" srcId="{19DAB744-3279-FB4D-9FA4-E826EC676AFA}" destId="{0E35359E-720F-5840-8DC3-96E5E4E94C41}" srcOrd="29" destOrd="0" presId="urn:microsoft.com/office/officeart/2016/7/layout/RepeatingBendingProcessNew"/>
    <dgm:cxn modelId="{E742F29F-FB2E-E54B-B528-E5365B739F99}" type="presParOf" srcId="{0E35359E-720F-5840-8DC3-96E5E4E94C41}" destId="{BF547201-A748-794F-AB51-C1FD5B5807AC}" srcOrd="0" destOrd="0" presId="urn:microsoft.com/office/officeart/2016/7/layout/RepeatingBendingProcessNew"/>
    <dgm:cxn modelId="{15A464E0-68A7-1E45-87EF-01A11F81166E}" type="presParOf" srcId="{19DAB744-3279-FB4D-9FA4-E826EC676AFA}" destId="{56AFCDF5-A08A-7942-B751-1EEC883D0BE8}" srcOrd="30" destOrd="0" presId="urn:microsoft.com/office/officeart/2016/7/layout/RepeatingBendingProcessNew"/>
    <dgm:cxn modelId="{E41EFD1D-5E4D-3543-8907-158EA76411F8}" type="presParOf" srcId="{19DAB744-3279-FB4D-9FA4-E826EC676AFA}" destId="{8C78A41E-8ADD-C346-8534-543A3F72BA61}" srcOrd="31" destOrd="0" presId="urn:microsoft.com/office/officeart/2016/7/layout/RepeatingBendingProcessNew"/>
    <dgm:cxn modelId="{DF6571C2-DD79-EC4B-B7E6-CF433769A291}" type="presParOf" srcId="{8C78A41E-8ADD-C346-8534-543A3F72BA61}" destId="{753F6B4B-7EB7-B34B-B60D-1FF24F7440BB}" srcOrd="0" destOrd="0" presId="urn:microsoft.com/office/officeart/2016/7/layout/RepeatingBendingProcessNew"/>
    <dgm:cxn modelId="{F2551F3D-DB0F-F747-9338-FAB6F31D57B6}" type="presParOf" srcId="{19DAB744-3279-FB4D-9FA4-E826EC676AFA}" destId="{C2F95EFC-6390-D94C-8DA8-BDE35E0CEF60}" srcOrd="32" destOrd="0" presId="urn:microsoft.com/office/officeart/2016/7/layout/RepeatingBendingProcessNew"/>
    <dgm:cxn modelId="{5C5F87E6-869B-284A-8AA8-FAE8386A5E04}" type="presParOf" srcId="{19DAB744-3279-FB4D-9FA4-E826EC676AFA}" destId="{DDB35D00-8F8A-FF4F-9A9A-8292DF297CAE}" srcOrd="33" destOrd="0" presId="urn:microsoft.com/office/officeart/2016/7/layout/RepeatingBendingProcessNew"/>
    <dgm:cxn modelId="{540FBD75-1903-734F-AD23-7C8298194FC0}" type="presParOf" srcId="{DDB35D00-8F8A-FF4F-9A9A-8292DF297CAE}" destId="{BA39D1E1-BC8D-B349-B69C-A63905095917}" srcOrd="0" destOrd="0" presId="urn:microsoft.com/office/officeart/2016/7/layout/RepeatingBendingProcessNew"/>
    <dgm:cxn modelId="{771A2DE4-AD7C-D148-8AE8-0F2BF2C56D2B}" type="presParOf" srcId="{19DAB744-3279-FB4D-9FA4-E826EC676AFA}" destId="{0A6B99E1-D73B-5A49-9491-68CC579E38DD}" srcOrd="3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21690B-9CDF-4713-A682-D81BC564CBA6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6E044E4-826D-4494-B67A-CA98596EFF8E}">
      <dgm:prSet/>
      <dgm:spPr/>
      <dgm:t>
        <a:bodyPr/>
        <a:lstStyle/>
        <a:p>
          <a:r>
            <a:rPr lang="nl-NL"/>
            <a:t>Proeflessen</a:t>
          </a:r>
          <a:endParaRPr lang="en-US"/>
        </a:p>
      </dgm:t>
    </dgm:pt>
    <dgm:pt modelId="{EDFFA058-C8F2-4693-AADB-2BB9DE7D3D2A}" type="parTrans" cxnId="{92BB308D-D24A-467C-9B02-A605D78F7A7D}">
      <dgm:prSet/>
      <dgm:spPr/>
      <dgm:t>
        <a:bodyPr/>
        <a:lstStyle/>
        <a:p>
          <a:endParaRPr lang="en-US"/>
        </a:p>
      </dgm:t>
    </dgm:pt>
    <dgm:pt modelId="{AA4A352F-E6D3-4420-98B8-9C7F3EAF3097}" type="sibTrans" cxnId="{92BB308D-D24A-467C-9B02-A605D78F7A7D}">
      <dgm:prSet/>
      <dgm:spPr/>
      <dgm:t>
        <a:bodyPr/>
        <a:lstStyle/>
        <a:p>
          <a:endParaRPr lang="en-US"/>
        </a:p>
      </dgm:t>
    </dgm:pt>
    <dgm:pt modelId="{3C79E53C-AB3D-4D79-8F9F-934FC6C1B173}">
      <dgm:prSet/>
      <dgm:spPr/>
      <dgm:t>
        <a:bodyPr/>
        <a:lstStyle/>
        <a:p>
          <a:r>
            <a:rPr lang="nl-NL"/>
            <a:t>Pop up frisbee clinics</a:t>
          </a:r>
          <a:endParaRPr lang="en-US"/>
        </a:p>
      </dgm:t>
    </dgm:pt>
    <dgm:pt modelId="{87E74B0A-8BDB-44AE-8627-DD485117957C}" type="parTrans" cxnId="{8E02215C-DA3F-407E-B17F-D04F9BE5BA8F}">
      <dgm:prSet/>
      <dgm:spPr/>
      <dgm:t>
        <a:bodyPr/>
        <a:lstStyle/>
        <a:p>
          <a:endParaRPr lang="en-US"/>
        </a:p>
      </dgm:t>
    </dgm:pt>
    <dgm:pt modelId="{7B0F034B-6658-4E65-9972-BEF3B4FD84A7}" type="sibTrans" cxnId="{8E02215C-DA3F-407E-B17F-D04F9BE5BA8F}">
      <dgm:prSet/>
      <dgm:spPr/>
      <dgm:t>
        <a:bodyPr/>
        <a:lstStyle/>
        <a:p>
          <a:endParaRPr lang="en-US"/>
        </a:p>
      </dgm:t>
    </dgm:pt>
    <dgm:pt modelId="{D24F5355-0DC0-4D5A-86A7-E5F275E9790E}">
      <dgm:prSet/>
      <dgm:spPr/>
      <dgm:t>
        <a:bodyPr/>
        <a:lstStyle/>
        <a:p>
          <a:r>
            <a:rPr lang="nl-NL"/>
            <a:t>Teambuilding activiteiten voor bedrijven</a:t>
          </a:r>
          <a:endParaRPr lang="en-US"/>
        </a:p>
      </dgm:t>
    </dgm:pt>
    <dgm:pt modelId="{D8CDC347-52AD-49EE-B265-8800CEBD34B1}" type="parTrans" cxnId="{E4D942EE-C564-42E7-9A2B-53A505678182}">
      <dgm:prSet/>
      <dgm:spPr/>
      <dgm:t>
        <a:bodyPr/>
        <a:lstStyle/>
        <a:p>
          <a:endParaRPr lang="en-US"/>
        </a:p>
      </dgm:t>
    </dgm:pt>
    <dgm:pt modelId="{B5F186F6-55A4-47BD-A756-A3B7D7AA2E20}" type="sibTrans" cxnId="{E4D942EE-C564-42E7-9A2B-53A505678182}">
      <dgm:prSet/>
      <dgm:spPr/>
      <dgm:t>
        <a:bodyPr/>
        <a:lstStyle/>
        <a:p>
          <a:endParaRPr lang="en-US"/>
        </a:p>
      </dgm:t>
    </dgm:pt>
    <dgm:pt modelId="{AE0E9798-1617-A64F-BFD6-955C6CA7B11F}" type="pres">
      <dgm:prSet presAssocID="{D021690B-9CDF-4713-A682-D81BC564CBA6}" presName="linear" presStyleCnt="0">
        <dgm:presLayoutVars>
          <dgm:dir/>
          <dgm:animLvl val="lvl"/>
          <dgm:resizeHandles val="exact"/>
        </dgm:presLayoutVars>
      </dgm:prSet>
      <dgm:spPr/>
    </dgm:pt>
    <dgm:pt modelId="{2735B13E-6821-E643-BA9F-CE33A103D118}" type="pres">
      <dgm:prSet presAssocID="{26E044E4-826D-4494-B67A-CA98596EFF8E}" presName="parentLin" presStyleCnt="0"/>
      <dgm:spPr/>
    </dgm:pt>
    <dgm:pt modelId="{2E5EAD90-EE31-BD47-97CF-465D44C2A076}" type="pres">
      <dgm:prSet presAssocID="{26E044E4-826D-4494-B67A-CA98596EFF8E}" presName="parentLeftMargin" presStyleLbl="node1" presStyleIdx="0" presStyleCnt="3"/>
      <dgm:spPr/>
    </dgm:pt>
    <dgm:pt modelId="{7666FB09-CB75-E64B-8FD0-A818FBBD783D}" type="pres">
      <dgm:prSet presAssocID="{26E044E4-826D-4494-B67A-CA98596EFF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68D226-7C76-4342-9C44-E66C17D8E881}" type="pres">
      <dgm:prSet presAssocID="{26E044E4-826D-4494-B67A-CA98596EFF8E}" presName="negativeSpace" presStyleCnt="0"/>
      <dgm:spPr/>
    </dgm:pt>
    <dgm:pt modelId="{EC4FAE2E-0FC9-2540-A353-556304022A6A}" type="pres">
      <dgm:prSet presAssocID="{26E044E4-826D-4494-B67A-CA98596EFF8E}" presName="childText" presStyleLbl="conFgAcc1" presStyleIdx="0" presStyleCnt="3">
        <dgm:presLayoutVars>
          <dgm:bulletEnabled val="1"/>
        </dgm:presLayoutVars>
      </dgm:prSet>
      <dgm:spPr/>
    </dgm:pt>
    <dgm:pt modelId="{E16EEBA9-CEB2-224A-8071-A89C095A9A35}" type="pres">
      <dgm:prSet presAssocID="{AA4A352F-E6D3-4420-98B8-9C7F3EAF3097}" presName="spaceBetweenRectangles" presStyleCnt="0"/>
      <dgm:spPr/>
    </dgm:pt>
    <dgm:pt modelId="{D34E3F95-E329-A54C-BE8F-8976D7A39CFD}" type="pres">
      <dgm:prSet presAssocID="{3C79E53C-AB3D-4D79-8F9F-934FC6C1B173}" presName="parentLin" presStyleCnt="0"/>
      <dgm:spPr/>
    </dgm:pt>
    <dgm:pt modelId="{E465719E-CF74-1843-9665-107E01BCE067}" type="pres">
      <dgm:prSet presAssocID="{3C79E53C-AB3D-4D79-8F9F-934FC6C1B173}" presName="parentLeftMargin" presStyleLbl="node1" presStyleIdx="0" presStyleCnt="3"/>
      <dgm:spPr/>
    </dgm:pt>
    <dgm:pt modelId="{E6467E4C-09BC-334B-AE8E-71516D819EAC}" type="pres">
      <dgm:prSet presAssocID="{3C79E53C-AB3D-4D79-8F9F-934FC6C1B1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EC8FCE-6EB3-4B4B-A978-062F9CF265F9}" type="pres">
      <dgm:prSet presAssocID="{3C79E53C-AB3D-4D79-8F9F-934FC6C1B173}" presName="negativeSpace" presStyleCnt="0"/>
      <dgm:spPr/>
    </dgm:pt>
    <dgm:pt modelId="{52216D33-E196-CD4F-A20E-D6CEC9FB5A9A}" type="pres">
      <dgm:prSet presAssocID="{3C79E53C-AB3D-4D79-8F9F-934FC6C1B173}" presName="childText" presStyleLbl="conFgAcc1" presStyleIdx="1" presStyleCnt="3">
        <dgm:presLayoutVars>
          <dgm:bulletEnabled val="1"/>
        </dgm:presLayoutVars>
      </dgm:prSet>
      <dgm:spPr/>
    </dgm:pt>
    <dgm:pt modelId="{A4DB9409-D52C-3A45-966F-3F2373F1FC8F}" type="pres">
      <dgm:prSet presAssocID="{7B0F034B-6658-4E65-9972-BEF3B4FD84A7}" presName="spaceBetweenRectangles" presStyleCnt="0"/>
      <dgm:spPr/>
    </dgm:pt>
    <dgm:pt modelId="{FE4E8991-7163-9E4F-8EA5-38167C1E664D}" type="pres">
      <dgm:prSet presAssocID="{D24F5355-0DC0-4D5A-86A7-E5F275E9790E}" presName="parentLin" presStyleCnt="0"/>
      <dgm:spPr/>
    </dgm:pt>
    <dgm:pt modelId="{AD81E098-24E9-1B48-BBD9-C1565AF28667}" type="pres">
      <dgm:prSet presAssocID="{D24F5355-0DC0-4D5A-86A7-E5F275E9790E}" presName="parentLeftMargin" presStyleLbl="node1" presStyleIdx="1" presStyleCnt="3"/>
      <dgm:spPr/>
    </dgm:pt>
    <dgm:pt modelId="{C83FDA27-5060-4146-B2F2-CBFE8CF9A303}" type="pres">
      <dgm:prSet presAssocID="{D24F5355-0DC0-4D5A-86A7-E5F275E9790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5EE9CA2-70D2-B348-92C8-6CDAA20221F2}" type="pres">
      <dgm:prSet presAssocID="{D24F5355-0DC0-4D5A-86A7-E5F275E9790E}" presName="negativeSpace" presStyleCnt="0"/>
      <dgm:spPr/>
    </dgm:pt>
    <dgm:pt modelId="{FFE8E70E-7D95-7D45-9BBE-2C88AFB4DDE5}" type="pres">
      <dgm:prSet presAssocID="{D24F5355-0DC0-4D5A-86A7-E5F275E979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6A651C-9325-504C-9412-2B581129E568}" type="presOf" srcId="{D24F5355-0DC0-4D5A-86A7-E5F275E9790E}" destId="{AD81E098-24E9-1B48-BBD9-C1565AF28667}" srcOrd="0" destOrd="0" presId="urn:microsoft.com/office/officeart/2005/8/layout/list1"/>
    <dgm:cxn modelId="{88BCD41E-A6FC-6A43-9020-B2905A500FF8}" type="presOf" srcId="{D021690B-9CDF-4713-A682-D81BC564CBA6}" destId="{AE0E9798-1617-A64F-BFD6-955C6CA7B11F}" srcOrd="0" destOrd="0" presId="urn:microsoft.com/office/officeart/2005/8/layout/list1"/>
    <dgm:cxn modelId="{BC2BB923-E290-5E45-9D52-8F3637A57ABD}" type="presOf" srcId="{3C79E53C-AB3D-4D79-8F9F-934FC6C1B173}" destId="{E6467E4C-09BC-334B-AE8E-71516D819EAC}" srcOrd="1" destOrd="0" presId="urn:microsoft.com/office/officeart/2005/8/layout/list1"/>
    <dgm:cxn modelId="{B9829F51-50B7-EE4E-B2E7-4C5E6B3BD543}" type="presOf" srcId="{D24F5355-0DC0-4D5A-86A7-E5F275E9790E}" destId="{C83FDA27-5060-4146-B2F2-CBFE8CF9A303}" srcOrd="1" destOrd="0" presId="urn:microsoft.com/office/officeart/2005/8/layout/list1"/>
    <dgm:cxn modelId="{C8FF2156-C159-2149-A006-7EFE6B0ADF6C}" type="presOf" srcId="{26E044E4-826D-4494-B67A-CA98596EFF8E}" destId="{7666FB09-CB75-E64B-8FD0-A818FBBD783D}" srcOrd="1" destOrd="0" presId="urn:microsoft.com/office/officeart/2005/8/layout/list1"/>
    <dgm:cxn modelId="{8E02215C-DA3F-407E-B17F-D04F9BE5BA8F}" srcId="{D021690B-9CDF-4713-A682-D81BC564CBA6}" destId="{3C79E53C-AB3D-4D79-8F9F-934FC6C1B173}" srcOrd="1" destOrd="0" parTransId="{87E74B0A-8BDB-44AE-8627-DD485117957C}" sibTransId="{7B0F034B-6658-4E65-9972-BEF3B4FD84A7}"/>
    <dgm:cxn modelId="{92BB308D-D24A-467C-9B02-A605D78F7A7D}" srcId="{D021690B-9CDF-4713-A682-D81BC564CBA6}" destId="{26E044E4-826D-4494-B67A-CA98596EFF8E}" srcOrd="0" destOrd="0" parTransId="{EDFFA058-C8F2-4693-AADB-2BB9DE7D3D2A}" sibTransId="{AA4A352F-E6D3-4420-98B8-9C7F3EAF3097}"/>
    <dgm:cxn modelId="{D7EFC394-DEAC-3C48-B4F1-C36AEA8CECB7}" type="presOf" srcId="{3C79E53C-AB3D-4D79-8F9F-934FC6C1B173}" destId="{E465719E-CF74-1843-9665-107E01BCE067}" srcOrd="0" destOrd="0" presId="urn:microsoft.com/office/officeart/2005/8/layout/list1"/>
    <dgm:cxn modelId="{5CEFAFAE-C80E-1D4B-BCEE-90E59BFC08DA}" type="presOf" srcId="{26E044E4-826D-4494-B67A-CA98596EFF8E}" destId="{2E5EAD90-EE31-BD47-97CF-465D44C2A076}" srcOrd="0" destOrd="0" presId="urn:microsoft.com/office/officeart/2005/8/layout/list1"/>
    <dgm:cxn modelId="{E4D942EE-C564-42E7-9A2B-53A505678182}" srcId="{D021690B-9CDF-4713-A682-D81BC564CBA6}" destId="{D24F5355-0DC0-4D5A-86A7-E5F275E9790E}" srcOrd="2" destOrd="0" parTransId="{D8CDC347-52AD-49EE-B265-8800CEBD34B1}" sibTransId="{B5F186F6-55A4-47BD-A756-A3B7D7AA2E20}"/>
    <dgm:cxn modelId="{6026DE0C-7AD8-A745-95C1-B66AF716F413}" type="presParOf" srcId="{AE0E9798-1617-A64F-BFD6-955C6CA7B11F}" destId="{2735B13E-6821-E643-BA9F-CE33A103D118}" srcOrd="0" destOrd="0" presId="urn:microsoft.com/office/officeart/2005/8/layout/list1"/>
    <dgm:cxn modelId="{5AB92233-B792-F448-A3E0-EAF4BC86CF50}" type="presParOf" srcId="{2735B13E-6821-E643-BA9F-CE33A103D118}" destId="{2E5EAD90-EE31-BD47-97CF-465D44C2A076}" srcOrd="0" destOrd="0" presId="urn:microsoft.com/office/officeart/2005/8/layout/list1"/>
    <dgm:cxn modelId="{A0AA6200-8DC8-BC49-B30D-265EECA6740D}" type="presParOf" srcId="{2735B13E-6821-E643-BA9F-CE33A103D118}" destId="{7666FB09-CB75-E64B-8FD0-A818FBBD783D}" srcOrd="1" destOrd="0" presId="urn:microsoft.com/office/officeart/2005/8/layout/list1"/>
    <dgm:cxn modelId="{5975D4F5-DDF5-8B4B-A6AB-072568EC9021}" type="presParOf" srcId="{AE0E9798-1617-A64F-BFD6-955C6CA7B11F}" destId="{9968D226-7C76-4342-9C44-E66C17D8E881}" srcOrd="1" destOrd="0" presId="urn:microsoft.com/office/officeart/2005/8/layout/list1"/>
    <dgm:cxn modelId="{9818688B-8496-7643-B2AF-9DC04AB816F7}" type="presParOf" srcId="{AE0E9798-1617-A64F-BFD6-955C6CA7B11F}" destId="{EC4FAE2E-0FC9-2540-A353-556304022A6A}" srcOrd="2" destOrd="0" presId="urn:microsoft.com/office/officeart/2005/8/layout/list1"/>
    <dgm:cxn modelId="{E8D6BC44-9374-5849-B8A4-96A3CDC982DE}" type="presParOf" srcId="{AE0E9798-1617-A64F-BFD6-955C6CA7B11F}" destId="{E16EEBA9-CEB2-224A-8071-A89C095A9A35}" srcOrd="3" destOrd="0" presId="urn:microsoft.com/office/officeart/2005/8/layout/list1"/>
    <dgm:cxn modelId="{40593571-FBF1-984D-B183-27C2EE23D129}" type="presParOf" srcId="{AE0E9798-1617-A64F-BFD6-955C6CA7B11F}" destId="{D34E3F95-E329-A54C-BE8F-8976D7A39CFD}" srcOrd="4" destOrd="0" presId="urn:microsoft.com/office/officeart/2005/8/layout/list1"/>
    <dgm:cxn modelId="{E24C0C1D-852B-A04B-912A-8B6EBCE9ECE9}" type="presParOf" srcId="{D34E3F95-E329-A54C-BE8F-8976D7A39CFD}" destId="{E465719E-CF74-1843-9665-107E01BCE067}" srcOrd="0" destOrd="0" presId="urn:microsoft.com/office/officeart/2005/8/layout/list1"/>
    <dgm:cxn modelId="{D8519A12-0AA2-CB4B-A536-0CAF3A220A91}" type="presParOf" srcId="{D34E3F95-E329-A54C-BE8F-8976D7A39CFD}" destId="{E6467E4C-09BC-334B-AE8E-71516D819EAC}" srcOrd="1" destOrd="0" presId="urn:microsoft.com/office/officeart/2005/8/layout/list1"/>
    <dgm:cxn modelId="{EFDFDDCE-A035-F04B-A36E-AC10FF1AFAE1}" type="presParOf" srcId="{AE0E9798-1617-A64F-BFD6-955C6CA7B11F}" destId="{12EC8FCE-6EB3-4B4B-A978-062F9CF265F9}" srcOrd="5" destOrd="0" presId="urn:microsoft.com/office/officeart/2005/8/layout/list1"/>
    <dgm:cxn modelId="{A2DC7863-C2B9-2647-9157-D6309AA4406E}" type="presParOf" srcId="{AE0E9798-1617-A64F-BFD6-955C6CA7B11F}" destId="{52216D33-E196-CD4F-A20E-D6CEC9FB5A9A}" srcOrd="6" destOrd="0" presId="urn:microsoft.com/office/officeart/2005/8/layout/list1"/>
    <dgm:cxn modelId="{A19E1FCD-87C8-E640-A0AA-F70D82B2C508}" type="presParOf" srcId="{AE0E9798-1617-A64F-BFD6-955C6CA7B11F}" destId="{A4DB9409-D52C-3A45-966F-3F2373F1FC8F}" srcOrd="7" destOrd="0" presId="urn:microsoft.com/office/officeart/2005/8/layout/list1"/>
    <dgm:cxn modelId="{7FB4DC86-A9F0-4542-A406-83239F658D3D}" type="presParOf" srcId="{AE0E9798-1617-A64F-BFD6-955C6CA7B11F}" destId="{FE4E8991-7163-9E4F-8EA5-38167C1E664D}" srcOrd="8" destOrd="0" presId="urn:microsoft.com/office/officeart/2005/8/layout/list1"/>
    <dgm:cxn modelId="{E0F4878C-4AEB-8B46-AF17-9D162BCA96C0}" type="presParOf" srcId="{FE4E8991-7163-9E4F-8EA5-38167C1E664D}" destId="{AD81E098-24E9-1B48-BBD9-C1565AF28667}" srcOrd="0" destOrd="0" presId="urn:microsoft.com/office/officeart/2005/8/layout/list1"/>
    <dgm:cxn modelId="{25548117-33FA-9247-9347-E6DC2E4D4B07}" type="presParOf" srcId="{FE4E8991-7163-9E4F-8EA5-38167C1E664D}" destId="{C83FDA27-5060-4146-B2F2-CBFE8CF9A303}" srcOrd="1" destOrd="0" presId="urn:microsoft.com/office/officeart/2005/8/layout/list1"/>
    <dgm:cxn modelId="{1B67D9FE-BC96-414A-9A1C-CA18FDFD39DC}" type="presParOf" srcId="{AE0E9798-1617-A64F-BFD6-955C6CA7B11F}" destId="{55EE9CA2-70D2-B348-92C8-6CDAA20221F2}" srcOrd="9" destOrd="0" presId="urn:microsoft.com/office/officeart/2005/8/layout/list1"/>
    <dgm:cxn modelId="{43A43F8D-A706-6442-8F37-429828C5E316}" type="presParOf" srcId="{AE0E9798-1617-A64F-BFD6-955C6CA7B11F}" destId="{FFE8E70E-7D95-7D45-9BBE-2C88AFB4DD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271053-486E-4590-B344-1CC441133D1A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084E912F-D645-40EF-B66E-C56EBF642ECB}">
      <dgm:prSet/>
      <dgm:spPr/>
      <dgm:t>
        <a:bodyPr/>
        <a:lstStyle/>
        <a:p>
          <a:r>
            <a:rPr lang="nl-NL"/>
            <a:t>Proeflessen: goed idee, al gedaan en te traditioneel</a:t>
          </a:r>
          <a:endParaRPr lang="en-US"/>
        </a:p>
      </dgm:t>
    </dgm:pt>
    <dgm:pt modelId="{989CE85B-D351-4AAF-AF85-4F7307993F41}" type="parTrans" cxnId="{AF25EEF3-1158-4E8D-8963-99BC56CDA0B4}">
      <dgm:prSet/>
      <dgm:spPr/>
      <dgm:t>
        <a:bodyPr/>
        <a:lstStyle/>
        <a:p>
          <a:endParaRPr lang="en-US"/>
        </a:p>
      </dgm:t>
    </dgm:pt>
    <dgm:pt modelId="{FC406224-8E2D-4F9F-8ECF-FF95075A9FD8}" type="sibTrans" cxnId="{AF25EEF3-1158-4E8D-8963-99BC56CDA0B4}">
      <dgm:prSet/>
      <dgm:spPr/>
      <dgm:t>
        <a:bodyPr/>
        <a:lstStyle/>
        <a:p>
          <a:endParaRPr lang="en-US"/>
        </a:p>
      </dgm:t>
    </dgm:pt>
    <dgm:pt modelId="{ABF73FA9-009F-4437-850C-4B283B403A7F}">
      <dgm:prSet/>
      <dgm:spPr/>
      <dgm:t>
        <a:bodyPr/>
        <a:lstStyle/>
        <a:p>
          <a:r>
            <a:rPr lang="nl-NL"/>
            <a:t>Pop up clinics: origineel en werkt goed</a:t>
          </a:r>
          <a:endParaRPr lang="en-US"/>
        </a:p>
      </dgm:t>
    </dgm:pt>
    <dgm:pt modelId="{716F5203-3818-426B-8B00-5B5368BEE1BB}" type="parTrans" cxnId="{E094C1A1-9F1B-42C9-B334-0AC6B61AD08B}">
      <dgm:prSet/>
      <dgm:spPr/>
      <dgm:t>
        <a:bodyPr/>
        <a:lstStyle/>
        <a:p>
          <a:endParaRPr lang="en-US"/>
        </a:p>
      </dgm:t>
    </dgm:pt>
    <dgm:pt modelId="{B7630DB2-E72A-4AFD-AC4D-83F54D496F94}" type="sibTrans" cxnId="{E094C1A1-9F1B-42C9-B334-0AC6B61AD08B}">
      <dgm:prSet/>
      <dgm:spPr/>
      <dgm:t>
        <a:bodyPr/>
        <a:lstStyle/>
        <a:p>
          <a:endParaRPr lang="en-US"/>
        </a:p>
      </dgm:t>
    </dgm:pt>
    <dgm:pt modelId="{F350637F-E966-4421-AA18-09C3162D4D99}">
      <dgm:prSet/>
      <dgm:spPr/>
      <dgm:t>
        <a:bodyPr/>
        <a:lstStyle/>
        <a:p>
          <a:r>
            <a:rPr lang="nl-NL"/>
            <a:t>Team building activiteiten bedrijven: ook een goed idee alleen lastig in verband met tijden</a:t>
          </a:r>
          <a:endParaRPr lang="en-US"/>
        </a:p>
      </dgm:t>
    </dgm:pt>
    <dgm:pt modelId="{989D073F-26CD-4C12-B7D7-EE9B901C4AA2}" type="parTrans" cxnId="{9B1BB1BB-DBA2-433C-AE08-89B3B4466DEC}">
      <dgm:prSet/>
      <dgm:spPr/>
      <dgm:t>
        <a:bodyPr/>
        <a:lstStyle/>
        <a:p>
          <a:endParaRPr lang="en-US"/>
        </a:p>
      </dgm:t>
    </dgm:pt>
    <dgm:pt modelId="{07017716-3908-4CFE-AC9E-E47609CADDED}" type="sibTrans" cxnId="{9B1BB1BB-DBA2-433C-AE08-89B3B4466DEC}">
      <dgm:prSet/>
      <dgm:spPr/>
      <dgm:t>
        <a:bodyPr/>
        <a:lstStyle/>
        <a:p>
          <a:endParaRPr lang="en-US"/>
        </a:p>
      </dgm:t>
    </dgm:pt>
    <dgm:pt modelId="{F1AFFC1F-E8C9-D141-AD63-944E3CF6879B}" type="pres">
      <dgm:prSet presAssocID="{58271053-486E-4590-B344-1CC441133D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CCB9AB-640B-C745-9C80-267781ED10E5}" type="pres">
      <dgm:prSet presAssocID="{084E912F-D645-40EF-B66E-C56EBF642ECB}" presName="hierRoot1" presStyleCnt="0"/>
      <dgm:spPr/>
    </dgm:pt>
    <dgm:pt modelId="{91102417-759E-4349-8D4F-45B0D97D5CB4}" type="pres">
      <dgm:prSet presAssocID="{084E912F-D645-40EF-B66E-C56EBF642ECB}" presName="composite" presStyleCnt="0"/>
      <dgm:spPr/>
    </dgm:pt>
    <dgm:pt modelId="{4B074A23-C96A-214E-973E-99BB2DB6C216}" type="pres">
      <dgm:prSet presAssocID="{084E912F-D645-40EF-B66E-C56EBF642ECB}" presName="background" presStyleLbl="node0" presStyleIdx="0" presStyleCnt="3"/>
      <dgm:spPr/>
    </dgm:pt>
    <dgm:pt modelId="{EBA5A9A5-2639-3D42-9D6E-85F0902D960E}" type="pres">
      <dgm:prSet presAssocID="{084E912F-D645-40EF-B66E-C56EBF642ECB}" presName="text" presStyleLbl="fgAcc0" presStyleIdx="0" presStyleCnt="3">
        <dgm:presLayoutVars>
          <dgm:chPref val="3"/>
        </dgm:presLayoutVars>
      </dgm:prSet>
      <dgm:spPr/>
    </dgm:pt>
    <dgm:pt modelId="{6189BE69-A9DB-224B-824D-70C642593C17}" type="pres">
      <dgm:prSet presAssocID="{084E912F-D645-40EF-B66E-C56EBF642ECB}" presName="hierChild2" presStyleCnt="0"/>
      <dgm:spPr/>
    </dgm:pt>
    <dgm:pt modelId="{16642F61-6616-774A-A8B6-7901570603DC}" type="pres">
      <dgm:prSet presAssocID="{ABF73FA9-009F-4437-850C-4B283B403A7F}" presName="hierRoot1" presStyleCnt="0"/>
      <dgm:spPr/>
    </dgm:pt>
    <dgm:pt modelId="{CC972D68-E515-9A48-BE4A-CA0858B047D2}" type="pres">
      <dgm:prSet presAssocID="{ABF73FA9-009F-4437-850C-4B283B403A7F}" presName="composite" presStyleCnt="0"/>
      <dgm:spPr/>
    </dgm:pt>
    <dgm:pt modelId="{AC7177DE-FF87-7245-B4C8-4CD8E03AE2B4}" type="pres">
      <dgm:prSet presAssocID="{ABF73FA9-009F-4437-850C-4B283B403A7F}" presName="background" presStyleLbl="node0" presStyleIdx="1" presStyleCnt="3"/>
      <dgm:spPr/>
    </dgm:pt>
    <dgm:pt modelId="{5A593187-D3AE-2942-8C2B-AED8C4BC3F4F}" type="pres">
      <dgm:prSet presAssocID="{ABF73FA9-009F-4437-850C-4B283B403A7F}" presName="text" presStyleLbl="fgAcc0" presStyleIdx="1" presStyleCnt="3">
        <dgm:presLayoutVars>
          <dgm:chPref val="3"/>
        </dgm:presLayoutVars>
      </dgm:prSet>
      <dgm:spPr/>
    </dgm:pt>
    <dgm:pt modelId="{3B1C3669-7537-5843-ADC0-2025F6FE319C}" type="pres">
      <dgm:prSet presAssocID="{ABF73FA9-009F-4437-850C-4B283B403A7F}" presName="hierChild2" presStyleCnt="0"/>
      <dgm:spPr/>
    </dgm:pt>
    <dgm:pt modelId="{445A89D5-887C-D445-AF63-A7D0BB20B426}" type="pres">
      <dgm:prSet presAssocID="{F350637F-E966-4421-AA18-09C3162D4D99}" presName="hierRoot1" presStyleCnt="0"/>
      <dgm:spPr/>
    </dgm:pt>
    <dgm:pt modelId="{5C2ABA26-98F9-BF46-A00F-B932E441E03B}" type="pres">
      <dgm:prSet presAssocID="{F350637F-E966-4421-AA18-09C3162D4D99}" presName="composite" presStyleCnt="0"/>
      <dgm:spPr/>
    </dgm:pt>
    <dgm:pt modelId="{6F47C9DB-7E75-4646-8D95-76DC54022813}" type="pres">
      <dgm:prSet presAssocID="{F350637F-E966-4421-AA18-09C3162D4D99}" presName="background" presStyleLbl="node0" presStyleIdx="2" presStyleCnt="3"/>
      <dgm:spPr/>
    </dgm:pt>
    <dgm:pt modelId="{95EB6B17-40DE-0247-8DFC-920CC9335891}" type="pres">
      <dgm:prSet presAssocID="{F350637F-E966-4421-AA18-09C3162D4D99}" presName="text" presStyleLbl="fgAcc0" presStyleIdx="2" presStyleCnt="3">
        <dgm:presLayoutVars>
          <dgm:chPref val="3"/>
        </dgm:presLayoutVars>
      </dgm:prSet>
      <dgm:spPr/>
    </dgm:pt>
    <dgm:pt modelId="{EDFA2BCF-1486-B140-A293-BA01E2760EDA}" type="pres">
      <dgm:prSet presAssocID="{F350637F-E966-4421-AA18-09C3162D4D99}" presName="hierChild2" presStyleCnt="0"/>
      <dgm:spPr/>
    </dgm:pt>
  </dgm:ptLst>
  <dgm:cxnLst>
    <dgm:cxn modelId="{E5770A16-388E-C04B-921E-983F988BFF74}" type="presOf" srcId="{ABF73FA9-009F-4437-850C-4B283B403A7F}" destId="{5A593187-D3AE-2942-8C2B-AED8C4BC3F4F}" srcOrd="0" destOrd="0" presId="urn:microsoft.com/office/officeart/2005/8/layout/hierarchy1"/>
    <dgm:cxn modelId="{6E7AF029-E512-4F4D-86D7-C69D204A0501}" type="presOf" srcId="{F350637F-E966-4421-AA18-09C3162D4D99}" destId="{95EB6B17-40DE-0247-8DFC-920CC9335891}" srcOrd="0" destOrd="0" presId="urn:microsoft.com/office/officeart/2005/8/layout/hierarchy1"/>
    <dgm:cxn modelId="{967C7D46-8EB1-1041-8663-50692359686C}" type="presOf" srcId="{58271053-486E-4590-B344-1CC441133D1A}" destId="{F1AFFC1F-E8C9-D141-AD63-944E3CF6879B}" srcOrd="0" destOrd="0" presId="urn:microsoft.com/office/officeart/2005/8/layout/hierarchy1"/>
    <dgm:cxn modelId="{E094C1A1-9F1B-42C9-B334-0AC6B61AD08B}" srcId="{58271053-486E-4590-B344-1CC441133D1A}" destId="{ABF73FA9-009F-4437-850C-4B283B403A7F}" srcOrd="1" destOrd="0" parTransId="{716F5203-3818-426B-8B00-5B5368BEE1BB}" sibTransId="{B7630DB2-E72A-4AFD-AC4D-83F54D496F94}"/>
    <dgm:cxn modelId="{34D82EB0-CFC8-EB4F-829A-C5F126B6EA83}" type="presOf" srcId="{084E912F-D645-40EF-B66E-C56EBF642ECB}" destId="{EBA5A9A5-2639-3D42-9D6E-85F0902D960E}" srcOrd="0" destOrd="0" presId="urn:microsoft.com/office/officeart/2005/8/layout/hierarchy1"/>
    <dgm:cxn modelId="{9B1BB1BB-DBA2-433C-AE08-89B3B4466DEC}" srcId="{58271053-486E-4590-B344-1CC441133D1A}" destId="{F350637F-E966-4421-AA18-09C3162D4D99}" srcOrd="2" destOrd="0" parTransId="{989D073F-26CD-4C12-B7D7-EE9B901C4AA2}" sibTransId="{07017716-3908-4CFE-AC9E-E47609CADDED}"/>
    <dgm:cxn modelId="{AF25EEF3-1158-4E8D-8963-99BC56CDA0B4}" srcId="{58271053-486E-4590-B344-1CC441133D1A}" destId="{084E912F-D645-40EF-B66E-C56EBF642ECB}" srcOrd="0" destOrd="0" parTransId="{989CE85B-D351-4AAF-AF85-4F7307993F41}" sibTransId="{FC406224-8E2D-4F9F-8ECF-FF95075A9FD8}"/>
    <dgm:cxn modelId="{F95F10CA-51EA-B84D-A1AF-452D6A05F8B0}" type="presParOf" srcId="{F1AFFC1F-E8C9-D141-AD63-944E3CF6879B}" destId="{7ACCB9AB-640B-C745-9C80-267781ED10E5}" srcOrd="0" destOrd="0" presId="urn:microsoft.com/office/officeart/2005/8/layout/hierarchy1"/>
    <dgm:cxn modelId="{1C097EEF-C80F-CA46-8CE1-78719810E91E}" type="presParOf" srcId="{7ACCB9AB-640B-C745-9C80-267781ED10E5}" destId="{91102417-759E-4349-8D4F-45B0D97D5CB4}" srcOrd="0" destOrd="0" presId="urn:microsoft.com/office/officeart/2005/8/layout/hierarchy1"/>
    <dgm:cxn modelId="{4FAC2E3E-6CBA-B344-877D-01A7FC6204C0}" type="presParOf" srcId="{91102417-759E-4349-8D4F-45B0D97D5CB4}" destId="{4B074A23-C96A-214E-973E-99BB2DB6C216}" srcOrd="0" destOrd="0" presId="urn:microsoft.com/office/officeart/2005/8/layout/hierarchy1"/>
    <dgm:cxn modelId="{CC3E242A-07F4-7E4C-A81E-8B874F35C303}" type="presParOf" srcId="{91102417-759E-4349-8D4F-45B0D97D5CB4}" destId="{EBA5A9A5-2639-3D42-9D6E-85F0902D960E}" srcOrd="1" destOrd="0" presId="urn:microsoft.com/office/officeart/2005/8/layout/hierarchy1"/>
    <dgm:cxn modelId="{EEBCF0C8-335D-9644-9BDC-7ED086C31687}" type="presParOf" srcId="{7ACCB9AB-640B-C745-9C80-267781ED10E5}" destId="{6189BE69-A9DB-224B-824D-70C642593C17}" srcOrd="1" destOrd="0" presId="urn:microsoft.com/office/officeart/2005/8/layout/hierarchy1"/>
    <dgm:cxn modelId="{45645C27-838A-AA42-8F36-AA3A8D6232E9}" type="presParOf" srcId="{F1AFFC1F-E8C9-D141-AD63-944E3CF6879B}" destId="{16642F61-6616-774A-A8B6-7901570603DC}" srcOrd="1" destOrd="0" presId="urn:microsoft.com/office/officeart/2005/8/layout/hierarchy1"/>
    <dgm:cxn modelId="{C480BE9A-7395-BC42-9965-F1EAD9FCCE93}" type="presParOf" srcId="{16642F61-6616-774A-A8B6-7901570603DC}" destId="{CC972D68-E515-9A48-BE4A-CA0858B047D2}" srcOrd="0" destOrd="0" presId="urn:microsoft.com/office/officeart/2005/8/layout/hierarchy1"/>
    <dgm:cxn modelId="{1332077E-DE6F-314A-BDE5-9C0C3C8A9EF1}" type="presParOf" srcId="{CC972D68-E515-9A48-BE4A-CA0858B047D2}" destId="{AC7177DE-FF87-7245-B4C8-4CD8E03AE2B4}" srcOrd="0" destOrd="0" presId="urn:microsoft.com/office/officeart/2005/8/layout/hierarchy1"/>
    <dgm:cxn modelId="{C2B56048-8110-E241-A07A-0E4E0CF82155}" type="presParOf" srcId="{CC972D68-E515-9A48-BE4A-CA0858B047D2}" destId="{5A593187-D3AE-2942-8C2B-AED8C4BC3F4F}" srcOrd="1" destOrd="0" presId="urn:microsoft.com/office/officeart/2005/8/layout/hierarchy1"/>
    <dgm:cxn modelId="{58E964BD-D729-3242-8C7C-2D60D2BB1A14}" type="presParOf" srcId="{16642F61-6616-774A-A8B6-7901570603DC}" destId="{3B1C3669-7537-5843-ADC0-2025F6FE319C}" srcOrd="1" destOrd="0" presId="urn:microsoft.com/office/officeart/2005/8/layout/hierarchy1"/>
    <dgm:cxn modelId="{6A4A27BD-A853-5245-AD0B-8B0CD0539247}" type="presParOf" srcId="{F1AFFC1F-E8C9-D141-AD63-944E3CF6879B}" destId="{445A89D5-887C-D445-AF63-A7D0BB20B426}" srcOrd="2" destOrd="0" presId="urn:microsoft.com/office/officeart/2005/8/layout/hierarchy1"/>
    <dgm:cxn modelId="{D6FD5B8A-8B6D-A94A-BDF7-886F1FA82A45}" type="presParOf" srcId="{445A89D5-887C-D445-AF63-A7D0BB20B426}" destId="{5C2ABA26-98F9-BF46-A00F-B932E441E03B}" srcOrd="0" destOrd="0" presId="urn:microsoft.com/office/officeart/2005/8/layout/hierarchy1"/>
    <dgm:cxn modelId="{9E864FD2-ED4A-2B42-B8CB-EBCC25E0C8D6}" type="presParOf" srcId="{5C2ABA26-98F9-BF46-A00F-B932E441E03B}" destId="{6F47C9DB-7E75-4646-8D95-76DC54022813}" srcOrd="0" destOrd="0" presId="urn:microsoft.com/office/officeart/2005/8/layout/hierarchy1"/>
    <dgm:cxn modelId="{29DB03D2-0FBA-934E-84CE-8093C10F67A5}" type="presParOf" srcId="{5C2ABA26-98F9-BF46-A00F-B932E441E03B}" destId="{95EB6B17-40DE-0247-8DFC-920CC9335891}" srcOrd="1" destOrd="0" presId="urn:microsoft.com/office/officeart/2005/8/layout/hierarchy1"/>
    <dgm:cxn modelId="{C95D5891-4CF3-4643-AAC7-866539BE7602}" type="presParOf" srcId="{445A89D5-887C-D445-AF63-A7D0BB20B426}" destId="{EDFA2BCF-1486-B140-A293-BA01E2760E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AAD16F-8BC1-4327-91B8-D0DD98DEF893}" type="doc">
      <dgm:prSet loTypeId="urn:microsoft.com/office/officeart/2005/8/layout/hierarchy3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C55DE7A-5D8F-49A1-B731-70ACF4D4CA35}">
      <dgm:prSet/>
      <dgm:spPr/>
      <dgm:t>
        <a:bodyPr/>
        <a:lstStyle/>
        <a:p>
          <a:r>
            <a:rPr lang="nl-NL"/>
            <a:t>Goed gepresenteerd</a:t>
          </a:r>
          <a:endParaRPr lang="en-US"/>
        </a:p>
      </dgm:t>
    </dgm:pt>
    <dgm:pt modelId="{4B4658A6-A113-4D6E-BBB1-3D397E449FEE}" type="parTrans" cxnId="{83ADEAD4-3379-4C07-BB42-3350C08A14A7}">
      <dgm:prSet/>
      <dgm:spPr/>
      <dgm:t>
        <a:bodyPr/>
        <a:lstStyle/>
        <a:p>
          <a:endParaRPr lang="en-US"/>
        </a:p>
      </dgm:t>
    </dgm:pt>
    <dgm:pt modelId="{C5EAE5D9-CB2A-416C-A454-076DAD8D8F58}" type="sibTrans" cxnId="{83ADEAD4-3379-4C07-BB42-3350C08A14A7}">
      <dgm:prSet/>
      <dgm:spPr/>
      <dgm:t>
        <a:bodyPr/>
        <a:lstStyle/>
        <a:p>
          <a:endParaRPr lang="en-US"/>
        </a:p>
      </dgm:t>
    </dgm:pt>
    <dgm:pt modelId="{578E343B-121D-404E-9A9A-F28BB7A8EDC6}">
      <dgm:prSet/>
      <dgm:spPr/>
      <dgm:t>
        <a:bodyPr/>
        <a:lstStyle/>
        <a:p>
          <a:r>
            <a:rPr lang="nl-NL"/>
            <a:t>Idee werkte al goed, alleen nog leukere draai</a:t>
          </a:r>
          <a:endParaRPr lang="en-US"/>
        </a:p>
      </dgm:t>
    </dgm:pt>
    <dgm:pt modelId="{3D250D88-93E3-4DA7-B9A1-2A6AA4AFF6C3}" type="parTrans" cxnId="{B060232B-46EF-4DF8-8492-ECCE174AAD13}">
      <dgm:prSet/>
      <dgm:spPr/>
      <dgm:t>
        <a:bodyPr/>
        <a:lstStyle/>
        <a:p>
          <a:endParaRPr lang="en-US"/>
        </a:p>
      </dgm:t>
    </dgm:pt>
    <dgm:pt modelId="{590F8486-888A-4F4F-AC51-ACDB2BAC7A73}" type="sibTrans" cxnId="{B060232B-46EF-4DF8-8492-ECCE174AAD13}">
      <dgm:prSet/>
      <dgm:spPr/>
      <dgm:t>
        <a:bodyPr/>
        <a:lstStyle/>
        <a:p>
          <a:endParaRPr lang="en-US"/>
        </a:p>
      </dgm:t>
    </dgm:pt>
    <dgm:pt modelId="{BDD1817F-78F7-467E-84B4-21E7B0E1A1BB}">
      <dgm:prSet/>
      <dgm:spPr/>
      <dgm:t>
        <a:bodyPr/>
        <a:lstStyle/>
        <a:p>
          <a:r>
            <a:rPr lang="nl-NL"/>
            <a:t>Uithangborden en plekken voor bekendheid is nog een ding – dit was vorige keer niet goed aan de orde</a:t>
          </a:r>
          <a:endParaRPr lang="en-US"/>
        </a:p>
      </dgm:t>
    </dgm:pt>
    <dgm:pt modelId="{3BC1CA27-AAF7-4553-9752-59C3F268296C}" type="parTrans" cxnId="{985B63FD-9ADF-4235-9F4E-052817B97F9B}">
      <dgm:prSet/>
      <dgm:spPr/>
      <dgm:t>
        <a:bodyPr/>
        <a:lstStyle/>
        <a:p>
          <a:endParaRPr lang="en-US"/>
        </a:p>
      </dgm:t>
    </dgm:pt>
    <dgm:pt modelId="{FF198202-58C4-49C6-AF13-AD945D9B893C}" type="sibTrans" cxnId="{985B63FD-9ADF-4235-9F4E-052817B97F9B}">
      <dgm:prSet/>
      <dgm:spPr/>
      <dgm:t>
        <a:bodyPr/>
        <a:lstStyle/>
        <a:p>
          <a:endParaRPr lang="en-US"/>
        </a:p>
      </dgm:t>
    </dgm:pt>
    <dgm:pt modelId="{939E3BC7-CE7F-4B55-B430-994767768F50}">
      <dgm:prSet/>
      <dgm:spPr/>
      <dgm:t>
        <a:bodyPr/>
        <a:lstStyle/>
        <a:p>
          <a:r>
            <a:rPr lang="nl-NL"/>
            <a:t>Juiste plekken in de wijk pierik</a:t>
          </a:r>
          <a:endParaRPr lang="en-US"/>
        </a:p>
      </dgm:t>
    </dgm:pt>
    <dgm:pt modelId="{60BF3E4E-7D84-4AE4-BECC-4A799C98906E}" type="parTrans" cxnId="{08095497-9434-465F-B3C5-60A0C431EDC6}">
      <dgm:prSet/>
      <dgm:spPr/>
      <dgm:t>
        <a:bodyPr/>
        <a:lstStyle/>
        <a:p>
          <a:endParaRPr lang="en-US"/>
        </a:p>
      </dgm:t>
    </dgm:pt>
    <dgm:pt modelId="{C91601B2-2B5A-4C85-A414-968FFA073BD2}" type="sibTrans" cxnId="{08095497-9434-465F-B3C5-60A0C431EDC6}">
      <dgm:prSet/>
      <dgm:spPr/>
      <dgm:t>
        <a:bodyPr/>
        <a:lstStyle/>
        <a:p>
          <a:endParaRPr lang="en-US"/>
        </a:p>
      </dgm:t>
    </dgm:pt>
    <dgm:pt modelId="{B1893EEE-4894-1443-8C43-52D786897CCF}" type="pres">
      <dgm:prSet presAssocID="{06AAD16F-8BC1-4327-91B8-D0DD98DEF8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6E9CD1-C06E-3649-AD51-558C05D62D9F}" type="pres">
      <dgm:prSet presAssocID="{CC55DE7A-5D8F-49A1-B731-70ACF4D4CA35}" presName="root" presStyleCnt="0"/>
      <dgm:spPr/>
    </dgm:pt>
    <dgm:pt modelId="{4F936481-39EA-6742-9EA7-ED15D5D5DE95}" type="pres">
      <dgm:prSet presAssocID="{CC55DE7A-5D8F-49A1-B731-70ACF4D4CA35}" presName="rootComposite" presStyleCnt="0"/>
      <dgm:spPr/>
    </dgm:pt>
    <dgm:pt modelId="{B8F47D95-A2F0-734B-91DB-3E40E632031B}" type="pres">
      <dgm:prSet presAssocID="{CC55DE7A-5D8F-49A1-B731-70ACF4D4CA35}" presName="rootText" presStyleLbl="node1" presStyleIdx="0" presStyleCnt="4"/>
      <dgm:spPr/>
    </dgm:pt>
    <dgm:pt modelId="{F773FD15-02B5-1447-9C59-3C1512DD892C}" type="pres">
      <dgm:prSet presAssocID="{CC55DE7A-5D8F-49A1-B731-70ACF4D4CA35}" presName="rootConnector" presStyleLbl="node1" presStyleIdx="0" presStyleCnt="4"/>
      <dgm:spPr/>
    </dgm:pt>
    <dgm:pt modelId="{F8EAF6FA-AF09-8F43-852D-3C62D16F484F}" type="pres">
      <dgm:prSet presAssocID="{CC55DE7A-5D8F-49A1-B731-70ACF4D4CA35}" presName="childShape" presStyleCnt="0"/>
      <dgm:spPr/>
    </dgm:pt>
    <dgm:pt modelId="{20BBE238-2EFB-9140-AA7A-52CFC3FF7A77}" type="pres">
      <dgm:prSet presAssocID="{578E343B-121D-404E-9A9A-F28BB7A8EDC6}" presName="root" presStyleCnt="0"/>
      <dgm:spPr/>
    </dgm:pt>
    <dgm:pt modelId="{F39C4FBA-E1A1-6544-9F6D-B3647BD2B08A}" type="pres">
      <dgm:prSet presAssocID="{578E343B-121D-404E-9A9A-F28BB7A8EDC6}" presName="rootComposite" presStyleCnt="0"/>
      <dgm:spPr/>
    </dgm:pt>
    <dgm:pt modelId="{D0BEFC6F-78C6-AC44-B723-3C43A4AED0D0}" type="pres">
      <dgm:prSet presAssocID="{578E343B-121D-404E-9A9A-F28BB7A8EDC6}" presName="rootText" presStyleLbl="node1" presStyleIdx="1" presStyleCnt="4"/>
      <dgm:spPr/>
    </dgm:pt>
    <dgm:pt modelId="{5E8BB853-E8A7-8C4B-93C5-B2C70AA9763E}" type="pres">
      <dgm:prSet presAssocID="{578E343B-121D-404E-9A9A-F28BB7A8EDC6}" presName="rootConnector" presStyleLbl="node1" presStyleIdx="1" presStyleCnt="4"/>
      <dgm:spPr/>
    </dgm:pt>
    <dgm:pt modelId="{42307B54-A4D5-F840-A67D-AD42DF179317}" type="pres">
      <dgm:prSet presAssocID="{578E343B-121D-404E-9A9A-F28BB7A8EDC6}" presName="childShape" presStyleCnt="0"/>
      <dgm:spPr/>
    </dgm:pt>
    <dgm:pt modelId="{918ED41E-9457-7B4E-B766-E51B807DCD50}" type="pres">
      <dgm:prSet presAssocID="{BDD1817F-78F7-467E-84B4-21E7B0E1A1BB}" presName="root" presStyleCnt="0"/>
      <dgm:spPr/>
    </dgm:pt>
    <dgm:pt modelId="{1C27FD19-E183-CE43-A0DD-9A543F4B2F32}" type="pres">
      <dgm:prSet presAssocID="{BDD1817F-78F7-467E-84B4-21E7B0E1A1BB}" presName="rootComposite" presStyleCnt="0"/>
      <dgm:spPr/>
    </dgm:pt>
    <dgm:pt modelId="{9C664B43-D396-8041-881F-564D8C0E9361}" type="pres">
      <dgm:prSet presAssocID="{BDD1817F-78F7-467E-84B4-21E7B0E1A1BB}" presName="rootText" presStyleLbl="node1" presStyleIdx="2" presStyleCnt="4"/>
      <dgm:spPr/>
    </dgm:pt>
    <dgm:pt modelId="{FF47E19D-0D66-4C41-98AF-B8C86AF8EC83}" type="pres">
      <dgm:prSet presAssocID="{BDD1817F-78F7-467E-84B4-21E7B0E1A1BB}" presName="rootConnector" presStyleLbl="node1" presStyleIdx="2" presStyleCnt="4"/>
      <dgm:spPr/>
    </dgm:pt>
    <dgm:pt modelId="{15F5B8A1-0275-3A48-B3ED-D8F212A006F2}" type="pres">
      <dgm:prSet presAssocID="{BDD1817F-78F7-467E-84B4-21E7B0E1A1BB}" presName="childShape" presStyleCnt="0"/>
      <dgm:spPr/>
    </dgm:pt>
    <dgm:pt modelId="{2D3E319B-0193-B643-AE94-DC0C447547DD}" type="pres">
      <dgm:prSet presAssocID="{939E3BC7-CE7F-4B55-B430-994767768F50}" presName="root" presStyleCnt="0"/>
      <dgm:spPr/>
    </dgm:pt>
    <dgm:pt modelId="{F660636F-6392-CF44-BF13-3BC24814D815}" type="pres">
      <dgm:prSet presAssocID="{939E3BC7-CE7F-4B55-B430-994767768F50}" presName="rootComposite" presStyleCnt="0"/>
      <dgm:spPr/>
    </dgm:pt>
    <dgm:pt modelId="{B25F8BE0-6910-1E40-8EAF-CCCDF95BC0AE}" type="pres">
      <dgm:prSet presAssocID="{939E3BC7-CE7F-4B55-B430-994767768F50}" presName="rootText" presStyleLbl="node1" presStyleIdx="3" presStyleCnt="4"/>
      <dgm:spPr/>
    </dgm:pt>
    <dgm:pt modelId="{DF17FB4F-2063-C242-BF67-2A1EC6EE445D}" type="pres">
      <dgm:prSet presAssocID="{939E3BC7-CE7F-4B55-B430-994767768F50}" presName="rootConnector" presStyleLbl="node1" presStyleIdx="3" presStyleCnt="4"/>
      <dgm:spPr/>
    </dgm:pt>
    <dgm:pt modelId="{24ADD4A6-CEBC-F145-B087-5CCB39D04208}" type="pres">
      <dgm:prSet presAssocID="{939E3BC7-CE7F-4B55-B430-994767768F50}" presName="childShape" presStyleCnt="0"/>
      <dgm:spPr/>
    </dgm:pt>
  </dgm:ptLst>
  <dgm:cxnLst>
    <dgm:cxn modelId="{15A30D19-65E8-5C4C-8034-4F5E21BF0963}" type="presOf" srcId="{BDD1817F-78F7-467E-84B4-21E7B0E1A1BB}" destId="{9C664B43-D396-8041-881F-564D8C0E9361}" srcOrd="0" destOrd="0" presId="urn:microsoft.com/office/officeart/2005/8/layout/hierarchy3"/>
    <dgm:cxn modelId="{68061329-459E-8144-8900-0E9D117D82C0}" type="presOf" srcId="{939E3BC7-CE7F-4B55-B430-994767768F50}" destId="{DF17FB4F-2063-C242-BF67-2A1EC6EE445D}" srcOrd="1" destOrd="0" presId="urn:microsoft.com/office/officeart/2005/8/layout/hierarchy3"/>
    <dgm:cxn modelId="{B060232B-46EF-4DF8-8492-ECCE174AAD13}" srcId="{06AAD16F-8BC1-4327-91B8-D0DD98DEF893}" destId="{578E343B-121D-404E-9A9A-F28BB7A8EDC6}" srcOrd="1" destOrd="0" parTransId="{3D250D88-93E3-4DA7-B9A1-2A6AA4AFF6C3}" sibTransId="{590F8486-888A-4F4F-AC51-ACDB2BAC7A73}"/>
    <dgm:cxn modelId="{F149034D-7A47-724F-AE83-77AA7B16782A}" type="presOf" srcId="{06AAD16F-8BC1-4327-91B8-D0DD98DEF893}" destId="{B1893EEE-4894-1443-8C43-52D786897CCF}" srcOrd="0" destOrd="0" presId="urn:microsoft.com/office/officeart/2005/8/layout/hierarchy3"/>
    <dgm:cxn modelId="{E97B245D-4651-3243-9575-3A5F8868947A}" type="presOf" srcId="{578E343B-121D-404E-9A9A-F28BB7A8EDC6}" destId="{5E8BB853-E8A7-8C4B-93C5-B2C70AA9763E}" srcOrd="1" destOrd="0" presId="urn:microsoft.com/office/officeart/2005/8/layout/hierarchy3"/>
    <dgm:cxn modelId="{3B76475D-14CA-F54A-AE4D-0223EF9E5AAE}" type="presOf" srcId="{CC55DE7A-5D8F-49A1-B731-70ACF4D4CA35}" destId="{B8F47D95-A2F0-734B-91DB-3E40E632031B}" srcOrd="0" destOrd="0" presId="urn:microsoft.com/office/officeart/2005/8/layout/hierarchy3"/>
    <dgm:cxn modelId="{1453F585-C630-3947-B9BD-649FFD884E6A}" type="presOf" srcId="{CC55DE7A-5D8F-49A1-B731-70ACF4D4CA35}" destId="{F773FD15-02B5-1447-9C59-3C1512DD892C}" srcOrd="1" destOrd="0" presId="urn:microsoft.com/office/officeart/2005/8/layout/hierarchy3"/>
    <dgm:cxn modelId="{08095497-9434-465F-B3C5-60A0C431EDC6}" srcId="{06AAD16F-8BC1-4327-91B8-D0DD98DEF893}" destId="{939E3BC7-CE7F-4B55-B430-994767768F50}" srcOrd="3" destOrd="0" parTransId="{60BF3E4E-7D84-4AE4-BECC-4A799C98906E}" sibTransId="{C91601B2-2B5A-4C85-A414-968FFA073BD2}"/>
    <dgm:cxn modelId="{3951909E-BE7D-8448-A770-EE5CE022E29B}" type="presOf" srcId="{BDD1817F-78F7-467E-84B4-21E7B0E1A1BB}" destId="{FF47E19D-0D66-4C41-98AF-B8C86AF8EC83}" srcOrd="1" destOrd="0" presId="urn:microsoft.com/office/officeart/2005/8/layout/hierarchy3"/>
    <dgm:cxn modelId="{6055EEB2-259A-CF46-93D9-32F7B5E51413}" type="presOf" srcId="{939E3BC7-CE7F-4B55-B430-994767768F50}" destId="{B25F8BE0-6910-1E40-8EAF-CCCDF95BC0AE}" srcOrd="0" destOrd="0" presId="urn:microsoft.com/office/officeart/2005/8/layout/hierarchy3"/>
    <dgm:cxn modelId="{0C2B1FB7-EDB7-E240-8976-ADA3C5A63260}" type="presOf" srcId="{578E343B-121D-404E-9A9A-F28BB7A8EDC6}" destId="{D0BEFC6F-78C6-AC44-B723-3C43A4AED0D0}" srcOrd="0" destOrd="0" presId="urn:microsoft.com/office/officeart/2005/8/layout/hierarchy3"/>
    <dgm:cxn modelId="{83ADEAD4-3379-4C07-BB42-3350C08A14A7}" srcId="{06AAD16F-8BC1-4327-91B8-D0DD98DEF893}" destId="{CC55DE7A-5D8F-49A1-B731-70ACF4D4CA35}" srcOrd="0" destOrd="0" parTransId="{4B4658A6-A113-4D6E-BBB1-3D397E449FEE}" sibTransId="{C5EAE5D9-CB2A-416C-A454-076DAD8D8F58}"/>
    <dgm:cxn modelId="{985B63FD-9ADF-4235-9F4E-052817B97F9B}" srcId="{06AAD16F-8BC1-4327-91B8-D0DD98DEF893}" destId="{BDD1817F-78F7-467E-84B4-21E7B0E1A1BB}" srcOrd="2" destOrd="0" parTransId="{3BC1CA27-AAF7-4553-9752-59C3F268296C}" sibTransId="{FF198202-58C4-49C6-AF13-AD945D9B893C}"/>
    <dgm:cxn modelId="{62ED2C2D-7B2F-8B42-9B63-2F679448EEA2}" type="presParOf" srcId="{B1893EEE-4894-1443-8C43-52D786897CCF}" destId="{C36E9CD1-C06E-3649-AD51-558C05D62D9F}" srcOrd="0" destOrd="0" presId="urn:microsoft.com/office/officeart/2005/8/layout/hierarchy3"/>
    <dgm:cxn modelId="{CE9EBB37-215A-064F-8C3C-CFEDB0124683}" type="presParOf" srcId="{C36E9CD1-C06E-3649-AD51-558C05D62D9F}" destId="{4F936481-39EA-6742-9EA7-ED15D5D5DE95}" srcOrd="0" destOrd="0" presId="urn:microsoft.com/office/officeart/2005/8/layout/hierarchy3"/>
    <dgm:cxn modelId="{4ADFBE8A-E43A-5342-B367-17D15E3A34DE}" type="presParOf" srcId="{4F936481-39EA-6742-9EA7-ED15D5D5DE95}" destId="{B8F47D95-A2F0-734B-91DB-3E40E632031B}" srcOrd="0" destOrd="0" presId="urn:microsoft.com/office/officeart/2005/8/layout/hierarchy3"/>
    <dgm:cxn modelId="{9457AC40-C7A8-7344-B4E0-D59F2D895E27}" type="presParOf" srcId="{4F936481-39EA-6742-9EA7-ED15D5D5DE95}" destId="{F773FD15-02B5-1447-9C59-3C1512DD892C}" srcOrd="1" destOrd="0" presId="urn:microsoft.com/office/officeart/2005/8/layout/hierarchy3"/>
    <dgm:cxn modelId="{CEE98C9C-0A24-6444-9796-55DAB4E0EE06}" type="presParOf" srcId="{C36E9CD1-C06E-3649-AD51-558C05D62D9F}" destId="{F8EAF6FA-AF09-8F43-852D-3C62D16F484F}" srcOrd="1" destOrd="0" presId="urn:microsoft.com/office/officeart/2005/8/layout/hierarchy3"/>
    <dgm:cxn modelId="{ADAAFCD3-5890-8B46-B68B-F44AF72D9CF0}" type="presParOf" srcId="{B1893EEE-4894-1443-8C43-52D786897CCF}" destId="{20BBE238-2EFB-9140-AA7A-52CFC3FF7A77}" srcOrd="1" destOrd="0" presId="urn:microsoft.com/office/officeart/2005/8/layout/hierarchy3"/>
    <dgm:cxn modelId="{3104FAA3-66D6-E24E-871D-94696E7A6181}" type="presParOf" srcId="{20BBE238-2EFB-9140-AA7A-52CFC3FF7A77}" destId="{F39C4FBA-E1A1-6544-9F6D-B3647BD2B08A}" srcOrd="0" destOrd="0" presId="urn:microsoft.com/office/officeart/2005/8/layout/hierarchy3"/>
    <dgm:cxn modelId="{C3BC3F5A-5B00-3945-8B26-4C2DAA839A46}" type="presParOf" srcId="{F39C4FBA-E1A1-6544-9F6D-B3647BD2B08A}" destId="{D0BEFC6F-78C6-AC44-B723-3C43A4AED0D0}" srcOrd="0" destOrd="0" presId="urn:microsoft.com/office/officeart/2005/8/layout/hierarchy3"/>
    <dgm:cxn modelId="{747AD488-4C47-8B42-909B-F5AA9021E0F8}" type="presParOf" srcId="{F39C4FBA-E1A1-6544-9F6D-B3647BD2B08A}" destId="{5E8BB853-E8A7-8C4B-93C5-B2C70AA9763E}" srcOrd="1" destOrd="0" presId="urn:microsoft.com/office/officeart/2005/8/layout/hierarchy3"/>
    <dgm:cxn modelId="{A7E6F68C-54B6-AC46-8121-80F29F1DD086}" type="presParOf" srcId="{20BBE238-2EFB-9140-AA7A-52CFC3FF7A77}" destId="{42307B54-A4D5-F840-A67D-AD42DF179317}" srcOrd="1" destOrd="0" presId="urn:microsoft.com/office/officeart/2005/8/layout/hierarchy3"/>
    <dgm:cxn modelId="{D59E3142-644B-6B43-B909-D9DD38256029}" type="presParOf" srcId="{B1893EEE-4894-1443-8C43-52D786897CCF}" destId="{918ED41E-9457-7B4E-B766-E51B807DCD50}" srcOrd="2" destOrd="0" presId="urn:microsoft.com/office/officeart/2005/8/layout/hierarchy3"/>
    <dgm:cxn modelId="{5B894CCC-F90E-6942-B924-713526BB0DFD}" type="presParOf" srcId="{918ED41E-9457-7B4E-B766-E51B807DCD50}" destId="{1C27FD19-E183-CE43-A0DD-9A543F4B2F32}" srcOrd="0" destOrd="0" presId="urn:microsoft.com/office/officeart/2005/8/layout/hierarchy3"/>
    <dgm:cxn modelId="{9A8B1337-64BB-E142-BF76-75BA27262E89}" type="presParOf" srcId="{1C27FD19-E183-CE43-A0DD-9A543F4B2F32}" destId="{9C664B43-D396-8041-881F-564D8C0E9361}" srcOrd="0" destOrd="0" presId="urn:microsoft.com/office/officeart/2005/8/layout/hierarchy3"/>
    <dgm:cxn modelId="{837EC326-8757-EE46-B8D9-80BE7F50702B}" type="presParOf" srcId="{1C27FD19-E183-CE43-A0DD-9A543F4B2F32}" destId="{FF47E19D-0D66-4C41-98AF-B8C86AF8EC83}" srcOrd="1" destOrd="0" presId="urn:microsoft.com/office/officeart/2005/8/layout/hierarchy3"/>
    <dgm:cxn modelId="{E596E545-1236-8C4A-8FD2-EBCA3E281F69}" type="presParOf" srcId="{918ED41E-9457-7B4E-B766-E51B807DCD50}" destId="{15F5B8A1-0275-3A48-B3ED-D8F212A006F2}" srcOrd="1" destOrd="0" presId="urn:microsoft.com/office/officeart/2005/8/layout/hierarchy3"/>
    <dgm:cxn modelId="{95B2BB8B-055D-DA49-BE09-5CB9198F6D72}" type="presParOf" srcId="{B1893EEE-4894-1443-8C43-52D786897CCF}" destId="{2D3E319B-0193-B643-AE94-DC0C447547DD}" srcOrd="3" destOrd="0" presId="urn:microsoft.com/office/officeart/2005/8/layout/hierarchy3"/>
    <dgm:cxn modelId="{D8D71319-76BA-794E-8784-53CE76593075}" type="presParOf" srcId="{2D3E319B-0193-B643-AE94-DC0C447547DD}" destId="{F660636F-6392-CF44-BF13-3BC24814D815}" srcOrd="0" destOrd="0" presId="urn:microsoft.com/office/officeart/2005/8/layout/hierarchy3"/>
    <dgm:cxn modelId="{6A01FFF9-936F-684D-9694-787EB5607396}" type="presParOf" srcId="{F660636F-6392-CF44-BF13-3BC24814D815}" destId="{B25F8BE0-6910-1E40-8EAF-CCCDF95BC0AE}" srcOrd="0" destOrd="0" presId="urn:microsoft.com/office/officeart/2005/8/layout/hierarchy3"/>
    <dgm:cxn modelId="{B7203855-2244-774B-B8F8-6379A0BBA5B1}" type="presParOf" srcId="{F660636F-6392-CF44-BF13-3BC24814D815}" destId="{DF17FB4F-2063-C242-BF67-2A1EC6EE445D}" srcOrd="1" destOrd="0" presId="urn:microsoft.com/office/officeart/2005/8/layout/hierarchy3"/>
    <dgm:cxn modelId="{A45683CD-C784-4F40-94B5-D88330B7EAA3}" type="presParOf" srcId="{2D3E319B-0193-B643-AE94-DC0C447547DD}" destId="{24ADD4A6-CEBC-F145-B087-5CCB39D0420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B09108-8E4B-4FA3-9AF4-7816C0B5B7F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1E8243-8A35-4BAA-B8F5-2DA482111C27}">
      <dgm:prSet/>
      <dgm:spPr/>
      <dgm:t>
        <a:bodyPr/>
        <a:lstStyle/>
        <a:p>
          <a:pPr>
            <a:defRPr cap="all"/>
          </a:pPr>
          <a:r>
            <a:rPr lang="nl-NL"/>
            <a:t>Meer bekendheid te creëren voor frisbee.</a:t>
          </a:r>
          <a:endParaRPr lang="en-US"/>
        </a:p>
      </dgm:t>
    </dgm:pt>
    <dgm:pt modelId="{72360111-9AED-426B-A857-84AACE2E4D9D}" type="parTrans" cxnId="{28A02C74-11CD-4E9D-9E7F-EF4ACD1C1590}">
      <dgm:prSet/>
      <dgm:spPr/>
      <dgm:t>
        <a:bodyPr/>
        <a:lstStyle/>
        <a:p>
          <a:endParaRPr lang="en-US"/>
        </a:p>
      </dgm:t>
    </dgm:pt>
    <dgm:pt modelId="{4179625B-DEF4-4CFD-AE1E-641B89CF2C8B}" type="sibTrans" cxnId="{28A02C74-11CD-4E9D-9E7F-EF4ACD1C1590}">
      <dgm:prSet/>
      <dgm:spPr/>
      <dgm:t>
        <a:bodyPr/>
        <a:lstStyle/>
        <a:p>
          <a:endParaRPr lang="en-US"/>
        </a:p>
      </dgm:t>
    </dgm:pt>
    <dgm:pt modelId="{5CFFBEC7-BF15-4B06-88CD-13BC6C952071}">
      <dgm:prSet/>
      <dgm:spPr/>
      <dgm:t>
        <a:bodyPr/>
        <a:lstStyle/>
        <a:p>
          <a:pPr>
            <a:defRPr cap="all"/>
          </a:pPr>
          <a:r>
            <a:rPr lang="nl-NL"/>
            <a:t>Mensen in Pierk van verschillende leeftijden en achtergronden te laten deelnemen.</a:t>
          </a:r>
          <a:endParaRPr lang="en-US"/>
        </a:p>
      </dgm:t>
    </dgm:pt>
    <dgm:pt modelId="{43B5541B-B50C-4C9B-B5CA-E39ABACC341F}" type="parTrans" cxnId="{1377F608-F942-4187-9135-295C1EEC28CB}">
      <dgm:prSet/>
      <dgm:spPr/>
      <dgm:t>
        <a:bodyPr/>
        <a:lstStyle/>
        <a:p>
          <a:endParaRPr lang="en-US"/>
        </a:p>
      </dgm:t>
    </dgm:pt>
    <dgm:pt modelId="{698C6BE2-73C6-4410-8775-AE397488B098}" type="sibTrans" cxnId="{1377F608-F942-4187-9135-295C1EEC28CB}">
      <dgm:prSet/>
      <dgm:spPr/>
      <dgm:t>
        <a:bodyPr/>
        <a:lstStyle/>
        <a:p>
          <a:endParaRPr lang="en-US"/>
        </a:p>
      </dgm:t>
    </dgm:pt>
    <dgm:pt modelId="{5B7A8661-BFBD-4958-8B44-4FC3FFDDF2B1}">
      <dgm:prSet/>
      <dgm:spPr/>
      <dgm:t>
        <a:bodyPr/>
        <a:lstStyle/>
        <a:p>
          <a:pPr>
            <a:defRPr cap="all"/>
          </a:pPr>
          <a:r>
            <a:rPr lang="nl-NL"/>
            <a:t>Nieuwe leden te werven voor de frisbeevereniging.</a:t>
          </a:r>
          <a:endParaRPr lang="en-US"/>
        </a:p>
      </dgm:t>
    </dgm:pt>
    <dgm:pt modelId="{5B06D36B-A6C3-4E80-8398-44415CD9E316}" type="parTrans" cxnId="{43FAA16A-C3EB-4048-B233-BF41EABB2918}">
      <dgm:prSet/>
      <dgm:spPr/>
      <dgm:t>
        <a:bodyPr/>
        <a:lstStyle/>
        <a:p>
          <a:endParaRPr lang="en-US"/>
        </a:p>
      </dgm:t>
    </dgm:pt>
    <dgm:pt modelId="{A3A5012F-83A6-4473-B516-7E4DD6BE6C67}" type="sibTrans" cxnId="{43FAA16A-C3EB-4048-B233-BF41EABB2918}">
      <dgm:prSet/>
      <dgm:spPr/>
      <dgm:t>
        <a:bodyPr/>
        <a:lstStyle/>
        <a:p>
          <a:endParaRPr lang="en-US"/>
        </a:p>
      </dgm:t>
    </dgm:pt>
    <dgm:pt modelId="{486D402F-3059-42AB-A72E-4719F0EEA352}">
      <dgm:prSet/>
      <dgm:spPr/>
      <dgm:t>
        <a:bodyPr/>
        <a:lstStyle/>
        <a:p>
          <a:pPr>
            <a:defRPr cap="all"/>
          </a:pPr>
          <a:r>
            <a:rPr lang="nl-NL"/>
            <a:t>Het sportaanbod inclusiever en toegankelijker te maken voor de mensen met een lage SES</a:t>
          </a:r>
          <a:endParaRPr lang="en-US"/>
        </a:p>
      </dgm:t>
    </dgm:pt>
    <dgm:pt modelId="{8347959D-4C2D-48AD-BA6D-AFA9295DBFD4}" type="parTrans" cxnId="{B8BBF607-93DE-488C-8113-6E3819A4EA8F}">
      <dgm:prSet/>
      <dgm:spPr/>
      <dgm:t>
        <a:bodyPr/>
        <a:lstStyle/>
        <a:p>
          <a:endParaRPr lang="en-US"/>
        </a:p>
      </dgm:t>
    </dgm:pt>
    <dgm:pt modelId="{9A803569-C6F9-4288-A65C-1CBC54CBAF40}" type="sibTrans" cxnId="{B8BBF607-93DE-488C-8113-6E3819A4EA8F}">
      <dgm:prSet/>
      <dgm:spPr/>
      <dgm:t>
        <a:bodyPr/>
        <a:lstStyle/>
        <a:p>
          <a:endParaRPr lang="en-US"/>
        </a:p>
      </dgm:t>
    </dgm:pt>
    <dgm:pt modelId="{36180187-F2E4-4870-9FC2-5D6080FF3BFB}" type="pres">
      <dgm:prSet presAssocID="{4EB09108-8E4B-4FA3-9AF4-7816C0B5B7F8}" presName="root" presStyleCnt="0">
        <dgm:presLayoutVars>
          <dgm:dir/>
          <dgm:resizeHandles val="exact"/>
        </dgm:presLayoutVars>
      </dgm:prSet>
      <dgm:spPr/>
    </dgm:pt>
    <dgm:pt modelId="{5F34AF66-7231-4814-859D-4A884D5DFD60}" type="pres">
      <dgm:prSet presAssocID="{F91E8243-8A35-4BAA-B8F5-2DA482111C27}" presName="compNode" presStyleCnt="0"/>
      <dgm:spPr/>
    </dgm:pt>
    <dgm:pt modelId="{B8E52159-1532-411D-8F0F-C65D1CD26222}" type="pres">
      <dgm:prSet presAssocID="{F91E8243-8A35-4BAA-B8F5-2DA482111C27}" presName="iconBgRect" presStyleLbl="bgShp" presStyleIdx="0" presStyleCnt="4"/>
      <dgm:spPr/>
    </dgm:pt>
    <dgm:pt modelId="{D9BF818E-2C9A-4BFD-A916-DE08E90C183A}" type="pres">
      <dgm:prSet presAssocID="{F91E8243-8A35-4BAA-B8F5-2DA482111C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ai"/>
        </a:ext>
      </dgm:extLst>
    </dgm:pt>
    <dgm:pt modelId="{06A81E29-60AA-44D7-8544-FBC16B47E00B}" type="pres">
      <dgm:prSet presAssocID="{F91E8243-8A35-4BAA-B8F5-2DA482111C27}" presName="spaceRect" presStyleCnt="0"/>
      <dgm:spPr/>
    </dgm:pt>
    <dgm:pt modelId="{3E6DBBE1-995B-48E5-9CD4-175AB0FD9A9E}" type="pres">
      <dgm:prSet presAssocID="{F91E8243-8A35-4BAA-B8F5-2DA482111C27}" presName="textRect" presStyleLbl="revTx" presStyleIdx="0" presStyleCnt="4">
        <dgm:presLayoutVars>
          <dgm:chMax val="1"/>
          <dgm:chPref val="1"/>
        </dgm:presLayoutVars>
      </dgm:prSet>
      <dgm:spPr/>
    </dgm:pt>
    <dgm:pt modelId="{E79D839D-CF5E-4A5C-8EDE-2F9DB1287534}" type="pres">
      <dgm:prSet presAssocID="{4179625B-DEF4-4CFD-AE1E-641B89CF2C8B}" presName="sibTrans" presStyleCnt="0"/>
      <dgm:spPr/>
    </dgm:pt>
    <dgm:pt modelId="{F6D564B3-58A0-44A7-A51C-72C7CE98ACC5}" type="pres">
      <dgm:prSet presAssocID="{5CFFBEC7-BF15-4B06-88CD-13BC6C952071}" presName="compNode" presStyleCnt="0"/>
      <dgm:spPr/>
    </dgm:pt>
    <dgm:pt modelId="{26315B08-749D-4451-874D-88B58B2DCF8C}" type="pres">
      <dgm:prSet presAssocID="{5CFFBEC7-BF15-4B06-88CD-13BC6C952071}" presName="iconBgRect" presStyleLbl="bgShp" presStyleIdx="1" presStyleCnt="4"/>
      <dgm:spPr/>
    </dgm:pt>
    <dgm:pt modelId="{BEC1BEA2-2094-4AAA-9153-E11D337501E0}" type="pres">
      <dgm:prSet presAssocID="{5CFFBEC7-BF15-4B06-88CD-13BC6C95207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s"/>
        </a:ext>
      </dgm:extLst>
    </dgm:pt>
    <dgm:pt modelId="{4C6360A9-1F09-40EC-8334-FE96C5800EDC}" type="pres">
      <dgm:prSet presAssocID="{5CFFBEC7-BF15-4B06-88CD-13BC6C952071}" presName="spaceRect" presStyleCnt="0"/>
      <dgm:spPr/>
    </dgm:pt>
    <dgm:pt modelId="{BD5A1C5C-7C3A-4DE1-B377-BE2D23D3BA5A}" type="pres">
      <dgm:prSet presAssocID="{5CFFBEC7-BF15-4B06-88CD-13BC6C952071}" presName="textRect" presStyleLbl="revTx" presStyleIdx="1" presStyleCnt="4">
        <dgm:presLayoutVars>
          <dgm:chMax val="1"/>
          <dgm:chPref val="1"/>
        </dgm:presLayoutVars>
      </dgm:prSet>
      <dgm:spPr/>
    </dgm:pt>
    <dgm:pt modelId="{3BD8AACA-344F-4FFC-8A5B-319A8CCA9748}" type="pres">
      <dgm:prSet presAssocID="{698C6BE2-73C6-4410-8775-AE397488B098}" presName="sibTrans" presStyleCnt="0"/>
      <dgm:spPr/>
    </dgm:pt>
    <dgm:pt modelId="{9A121708-5E50-4034-8329-3D03AA39851E}" type="pres">
      <dgm:prSet presAssocID="{5B7A8661-BFBD-4958-8B44-4FC3FFDDF2B1}" presName="compNode" presStyleCnt="0"/>
      <dgm:spPr/>
    </dgm:pt>
    <dgm:pt modelId="{05535EBE-A4DC-4087-85CF-2E3832AE2987}" type="pres">
      <dgm:prSet presAssocID="{5B7A8661-BFBD-4958-8B44-4FC3FFDDF2B1}" presName="iconBgRect" presStyleLbl="bgShp" presStyleIdx="2" presStyleCnt="4"/>
      <dgm:spPr/>
    </dgm:pt>
    <dgm:pt modelId="{8B984805-27B4-4150-87B9-8EC069951408}" type="pres">
      <dgm:prSet presAssocID="{5B7A8661-BFBD-4958-8B44-4FC3FFDDF2B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pitein"/>
        </a:ext>
      </dgm:extLst>
    </dgm:pt>
    <dgm:pt modelId="{64E9D9C1-B6E2-4B1B-B8D8-E9BAAB64E203}" type="pres">
      <dgm:prSet presAssocID="{5B7A8661-BFBD-4958-8B44-4FC3FFDDF2B1}" presName="spaceRect" presStyleCnt="0"/>
      <dgm:spPr/>
    </dgm:pt>
    <dgm:pt modelId="{78CBDD2B-0A04-4646-AE38-35A9910F9BED}" type="pres">
      <dgm:prSet presAssocID="{5B7A8661-BFBD-4958-8B44-4FC3FFDDF2B1}" presName="textRect" presStyleLbl="revTx" presStyleIdx="2" presStyleCnt="4">
        <dgm:presLayoutVars>
          <dgm:chMax val="1"/>
          <dgm:chPref val="1"/>
        </dgm:presLayoutVars>
      </dgm:prSet>
      <dgm:spPr/>
    </dgm:pt>
    <dgm:pt modelId="{B6DAB903-E0E6-49E5-B686-5016760E4763}" type="pres">
      <dgm:prSet presAssocID="{A3A5012F-83A6-4473-B516-7E4DD6BE6C67}" presName="sibTrans" presStyleCnt="0"/>
      <dgm:spPr/>
    </dgm:pt>
    <dgm:pt modelId="{5E14CAAD-7CEE-4E6C-AA8C-C977DCFA75A2}" type="pres">
      <dgm:prSet presAssocID="{486D402F-3059-42AB-A72E-4719F0EEA352}" presName="compNode" presStyleCnt="0"/>
      <dgm:spPr/>
    </dgm:pt>
    <dgm:pt modelId="{C7D3F27C-82ED-41A1-9970-62F3897F294E}" type="pres">
      <dgm:prSet presAssocID="{486D402F-3059-42AB-A72E-4719F0EEA352}" presName="iconBgRect" presStyleLbl="bgShp" presStyleIdx="3" presStyleCnt="4"/>
      <dgm:spPr/>
    </dgm:pt>
    <dgm:pt modelId="{D5E8A020-BCD1-441E-8DB1-25DF42955C90}" type="pres">
      <dgm:prSet presAssocID="{486D402F-3059-42AB-A72E-4719F0EEA35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6923F035-0237-471F-B9AB-A27F3E1B4DAE}" type="pres">
      <dgm:prSet presAssocID="{486D402F-3059-42AB-A72E-4719F0EEA352}" presName="spaceRect" presStyleCnt="0"/>
      <dgm:spPr/>
    </dgm:pt>
    <dgm:pt modelId="{50D0E0F9-4C94-4676-863D-4A590341938E}" type="pres">
      <dgm:prSet presAssocID="{486D402F-3059-42AB-A72E-4719F0EEA35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8BBF607-93DE-488C-8113-6E3819A4EA8F}" srcId="{4EB09108-8E4B-4FA3-9AF4-7816C0B5B7F8}" destId="{486D402F-3059-42AB-A72E-4719F0EEA352}" srcOrd="3" destOrd="0" parTransId="{8347959D-4C2D-48AD-BA6D-AFA9295DBFD4}" sibTransId="{9A803569-C6F9-4288-A65C-1CBC54CBAF40}"/>
    <dgm:cxn modelId="{1377F608-F942-4187-9135-295C1EEC28CB}" srcId="{4EB09108-8E4B-4FA3-9AF4-7816C0B5B7F8}" destId="{5CFFBEC7-BF15-4B06-88CD-13BC6C952071}" srcOrd="1" destOrd="0" parTransId="{43B5541B-B50C-4C9B-B5CA-E39ABACC341F}" sibTransId="{698C6BE2-73C6-4410-8775-AE397488B098}"/>
    <dgm:cxn modelId="{01D53418-DDC4-47C4-A0F9-E064AB0C19C2}" type="presOf" srcId="{F91E8243-8A35-4BAA-B8F5-2DA482111C27}" destId="{3E6DBBE1-995B-48E5-9CD4-175AB0FD9A9E}" srcOrd="0" destOrd="0" presId="urn:microsoft.com/office/officeart/2018/5/layout/IconCircleLabelList"/>
    <dgm:cxn modelId="{D5359939-3C2D-4A30-BEB5-E5BFFF81E334}" type="presOf" srcId="{5B7A8661-BFBD-4958-8B44-4FC3FFDDF2B1}" destId="{78CBDD2B-0A04-4646-AE38-35A9910F9BED}" srcOrd="0" destOrd="0" presId="urn:microsoft.com/office/officeart/2018/5/layout/IconCircleLabelList"/>
    <dgm:cxn modelId="{2E34EA39-B6E1-4E7B-98CF-EC3D04196393}" type="presOf" srcId="{486D402F-3059-42AB-A72E-4719F0EEA352}" destId="{50D0E0F9-4C94-4676-863D-4A590341938E}" srcOrd="0" destOrd="0" presId="urn:microsoft.com/office/officeart/2018/5/layout/IconCircleLabelList"/>
    <dgm:cxn modelId="{43FAA16A-C3EB-4048-B233-BF41EABB2918}" srcId="{4EB09108-8E4B-4FA3-9AF4-7816C0B5B7F8}" destId="{5B7A8661-BFBD-4958-8B44-4FC3FFDDF2B1}" srcOrd="2" destOrd="0" parTransId="{5B06D36B-A6C3-4E80-8398-44415CD9E316}" sibTransId="{A3A5012F-83A6-4473-B516-7E4DD6BE6C67}"/>
    <dgm:cxn modelId="{28A02C74-11CD-4E9D-9E7F-EF4ACD1C1590}" srcId="{4EB09108-8E4B-4FA3-9AF4-7816C0B5B7F8}" destId="{F91E8243-8A35-4BAA-B8F5-2DA482111C27}" srcOrd="0" destOrd="0" parTransId="{72360111-9AED-426B-A857-84AACE2E4D9D}" sibTransId="{4179625B-DEF4-4CFD-AE1E-641B89CF2C8B}"/>
    <dgm:cxn modelId="{7C11D4E4-56C5-4461-9E3B-9281BC68598F}" type="presOf" srcId="{5CFFBEC7-BF15-4B06-88CD-13BC6C952071}" destId="{BD5A1C5C-7C3A-4DE1-B377-BE2D23D3BA5A}" srcOrd="0" destOrd="0" presId="urn:microsoft.com/office/officeart/2018/5/layout/IconCircleLabelList"/>
    <dgm:cxn modelId="{CDEBCBF8-9CBB-4EB9-8C8D-5E38B8404B2A}" type="presOf" srcId="{4EB09108-8E4B-4FA3-9AF4-7816C0B5B7F8}" destId="{36180187-F2E4-4870-9FC2-5D6080FF3BFB}" srcOrd="0" destOrd="0" presId="urn:microsoft.com/office/officeart/2018/5/layout/IconCircleLabelList"/>
    <dgm:cxn modelId="{B740D085-3035-4FF3-9ECE-DE147B6BC8ED}" type="presParOf" srcId="{36180187-F2E4-4870-9FC2-5D6080FF3BFB}" destId="{5F34AF66-7231-4814-859D-4A884D5DFD60}" srcOrd="0" destOrd="0" presId="urn:microsoft.com/office/officeart/2018/5/layout/IconCircleLabelList"/>
    <dgm:cxn modelId="{EF982DA6-D818-440E-9B81-EDF3DAD5CAC6}" type="presParOf" srcId="{5F34AF66-7231-4814-859D-4A884D5DFD60}" destId="{B8E52159-1532-411D-8F0F-C65D1CD26222}" srcOrd="0" destOrd="0" presId="urn:microsoft.com/office/officeart/2018/5/layout/IconCircleLabelList"/>
    <dgm:cxn modelId="{58D48ABE-3DEA-4A79-A127-5960CF7833F9}" type="presParOf" srcId="{5F34AF66-7231-4814-859D-4A884D5DFD60}" destId="{D9BF818E-2C9A-4BFD-A916-DE08E90C183A}" srcOrd="1" destOrd="0" presId="urn:microsoft.com/office/officeart/2018/5/layout/IconCircleLabelList"/>
    <dgm:cxn modelId="{381A300F-8923-4665-8463-BFF2B46A3B84}" type="presParOf" srcId="{5F34AF66-7231-4814-859D-4A884D5DFD60}" destId="{06A81E29-60AA-44D7-8544-FBC16B47E00B}" srcOrd="2" destOrd="0" presId="urn:microsoft.com/office/officeart/2018/5/layout/IconCircleLabelList"/>
    <dgm:cxn modelId="{2C829AB8-7537-4A12-84BD-24253C3AF9E1}" type="presParOf" srcId="{5F34AF66-7231-4814-859D-4A884D5DFD60}" destId="{3E6DBBE1-995B-48E5-9CD4-175AB0FD9A9E}" srcOrd="3" destOrd="0" presId="urn:microsoft.com/office/officeart/2018/5/layout/IconCircleLabelList"/>
    <dgm:cxn modelId="{39A01B42-321C-412D-8193-66979060A608}" type="presParOf" srcId="{36180187-F2E4-4870-9FC2-5D6080FF3BFB}" destId="{E79D839D-CF5E-4A5C-8EDE-2F9DB1287534}" srcOrd="1" destOrd="0" presId="urn:microsoft.com/office/officeart/2018/5/layout/IconCircleLabelList"/>
    <dgm:cxn modelId="{1B383AFB-3068-4189-86FD-675112E96D27}" type="presParOf" srcId="{36180187-F2E4-4870-9FC2-5D6080FF3BFB}" destId="{F6D564B3-58A0-44A7-A51C-72C7CE98ACC5}" srcOrd="2" destOrd="0" presId="urn:microsoft.com/office/officeart/2018/5/layout/IconCircleLabelList"/>
    <dgm:cxn modelId="{00D65F1A-12A5-4303-8C58-C117B04EF300}" type="presParOf" srcId="{F6D564B3-58A0-44A7-A51C-72C7CE98ACC5}" destId="{26315B08-749D-4451-874D-88B58B2DCF8C}" srcOrd="0" destOrd="0" presId="urn:microsoft.com/office/officeart/2018/5/layout/IconCircleLabelList"/>
    <dgm:cxn modelId="{22DFC917-8B1C-4876-8366-2E020D128BB6}" type="presParOf" srcId="{F6D564B3-58A0-44A7-A51C-72C7CE98ACC5}" destId="{BEC1BEA2-2094-4AAA-9153-E11D337501E0}" srcOrd="1" destOrd="0" presId="urn:microsoft.com/office/officeart/2018/5/layout/IconCircleLabelList"/>
    <dgm:cxn modelId="{4752C40A-297E-4D0D-A442-5EDC9D489CA3}" type="presParOf" srcId="{F6D564B3-58A0-44A7-A51C-72C7CE98ACC5}" destId="{4C6360A9-1F09-40EC-8334-FE96C5800EDC}" srcOrd="2" destOrd="0" presId="urn:microsoft.com/office/officeart/2018/5/layout/IconCircleLabelList"/>
    <dgm:cxn modelId="{A03D8C89-FC93-43B6-BC20-E2369880F998}" type="presParOf" srcId="{F6D564B3-58A0-44A7-A51C-72C7CE98ACC5}" destId="{BD5A1C5C-7C3A-4DE1-B377-BE2D23D3BA5A}" srcOrd="3" destOrd="0" presId="urn:microsoft.com/office/officeart/2018/5/layout/IconCircleLabelList"/>
    <dgm:cxn modelId="{8CB0A786-ED71-45A3-A5D2-6698564129B6}" type="presParOf" srcId="{36180187-F2E4-4870-9FC2-5D6080FF3BFB}" destId="{3BD8AACA-344F-4FFC-8A5B-319A8CCA9748}" srcOrd="3" destOrd="0" presId="urn:microsoft.com/office/officeart/2018/5/layout/IconCircleLabelList"/>
    <dgm:cxn modelId="{FDA26A12-FC1A-4344-82E1-42AA79D1AC42}" type="presParOf" srcId="{36180187-F2E4-4870-9FC2-5D6080FF3BFB}" destId="{9A121708-5E50-4034-8329-3D03AA39851E}" srcOrd="4" destOrd="0" presId="urn:microsoft.com/office/officeart/2018/5/layout/IconCircleLabelList"/>
    <dgm:cxn modelId="{1CF4EE18-9897-47E6-969E-F5B0913E9153}" type="presParOf" srcId="{9A121708-5E50-4034-8329-3D03AA39851E}" destId="{05535EBE-A4DC-4087-85CF-2E3832AE2987}" srcOrd="0" destOrd="0" presId="urn:microsoft.com/office/officeart/2018/5/layout/IconCircleLabelList"/>
    <dgm:cxn modelId="{43F82B5F-805D-4EB0-A00B-A390248D4AB0}" type="presParOf" srcId="{9A121708-5E50-4034-8329-3D03AA39851E}" destId="{8B984805-27B4-4150-87B9-8EC069951408}" srcOrd="1" destOrd="0" presId="urn:microsoft.com/office/officeart/2018/5/layout/IconCircleLabelList"/>
    <dgm:cxn modelId="{496B4A16-93E3-4B89-B665-FE096B942308}" type="presParOf" srcId="{9A121708-5E50-4034-8329-3D03AA39851E}" destId="{64E9D9C1-B6E2-4B1B-B8D8-E9BAAB64E203}" srcOrd="2" destOrd="0" presId="urn:microsoft.com/office/officeart/2018/5/layout/IconCircleLabelList"/>
    <dgm:cxn modelId="{90C90088-AFB1-4A3F-9778-967C803FF759}" type="presParOf" srcId="{9A121708-5E50-4034-8329-3D03AA39851E}" destId="{78CBDD2B-0A04-4646-AE38-35A9910F9BED}" srcOrd="3" destOrd="0" presId="urn:microsoft.com/office/officeart/2018/5/layout/IconCircleLabelList"/>
    <dgm:cxn modelId="{7E242C5D-3885-40C5-87BB-232B074CAA80}" type="presParOf" srcId="{36180187-F2E4-4870-9FC2-5D6080FF3BFB}" destId="{B6DAB903-E0E6-49E5-B686-5016760E4763}" srcOrd="5" destOrd="0" presId="urn:microsoft.com/office/officeart/2018/5/layout/IconCircleLabelList"/>
    <dgm:cxn modelId="{10AE2D0B-F4C5-48E0-8BE0-77C271809CD3}" type="presParOf" srcId="{36180187-F2E4-4870-9FC2-5D6080FF3BFB}" destId="{5E14CAAD-7CEE-4E6C-AA8C-C977DCFA75A2}" srcOrd="6" destOrd="0" presId="urn:microsoft.com/office/officeart/2018/5/layout/IconCircleLabelList"/>
    <dgm:cxn modelId="{B09C4788-321C-45B7-88D0-6732AA4DF1F7}" type="presParOf" srcId="{5E14CAAD-7CEE-4E6C-AA8C-C977DCFA75A2}" destId="{C7D3F27C-82ED-41A1-9970-62F3897F294E}" srcOrd="0" destOrd="0" presId="urn:microsoft.com/office/officeart/2018/5/layout/IconCircleLabelList"/>
    <dgm:cxn modelId="{1E7D64BD-6F2B-45A2-A485-B12A8A51A15A}" type="presParOf" srcId="{5E14CAAD-7CEE-4E6C-AA8C-C977DCFA75A2}" destId="{D5E8A020-BCD1-441E-8DB1-25DF42955C90}" srcOrd="1" destOrd="0" presId="urn:microsoft.com/office/officeart/2018/5/layout/IconCircleLabelList"/>
    <dgm:cxn modelId="{C3ED68E0-371A-4940-AB5D-AF1DD38DCF9B}" type="presParOf" srcId="{5E14CAAD-7CEE-4E6C-AA8C-C977DCFA75A2}" destId="{6923F035-0237-471F-B9AB-A27F3E1B4DAE}" srcOrd="2" destOrd="0" presId="urn:microsoft.com/office/officeart/2018/5/layout/IconCircleLabelList"/>
    <dgm:cxn modelId="{58B6CA72-46B4-45BA-A4C2-6D6FB3F31D0C}" type="presParOf" srcId="{5E14CAAD-7CEE-4E6C-AA8C-C977DCFA75A2}" destId="{50D0E0F9-4C94-4676-863D-4A590341938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6EEF0A-B253-4081-8149-EA55D827DFE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C6A007-CAF2-4E04-ABFF-57B38ED0368F}">
      <dgm:prSet/>
      <dgm:spPr/>
      <dgm:t>
        <a:bodyPr/>
        <a:lstStyle/>
        <a:p>
          <a:endParaRPr lang="en-US" dirty="0"/>
        </a:p>
      </dgm:t>
    </dgm:pt>
    <dgm:pt modelId="{398020E8-4808-4B5F-9B6B-93BF69125321}" type="parTrans" cxnId="{BF745309-B461-4F52-A2BA-5A92240C818D}">
      <dgm:prSet/>
      <dgm:spPr/>
      <dgm:t>
        <a:bodyPr/>
        <a:lstStyle/>
        <a:p>
          <a:endParaRPr lang="en-US"/>
        </a:p>
      </dgm:t>
    </dgm:pt>
    <dgm:pt modelId="{8ED9F111-C413-42C3-A703-E827BA183F35}" type="sibTrans" cxnId="{BF745309-B461-4F52-A2BA-5A92240C818D}">
      <dgm:prSet/>
      <dgm:spPr/>
      <dgm:t>
        <a:bodyPr/>
        <a:lstStyle/>
        <a:p>
          <a:endParaRPr lang="en-US"/>
        </a:p>
      </dgm:t>
    </dgm:pt>
    <dgm:pt modelId="{C168312C-9DF0-4339-8B7C-AED39FFF9345}">
      <dgm:prSet/>
      <dgm:spPr/>
      <dgm:t>
        <a:bodyPr/>
        <a:lstStyle/>
        <a:p>
          <a:r>
            <a:rPr lang="nl-NL"/>
            <a:t>Frisbees: Minimaal 20 stuks voor clinics.</a:t>
          </a:r>
          <a:endParaRPr lang="en-US"/>
        </a:p>
      </dgm:t>
    </dgm:pt>
    <dgm:pt modelId="{F17B7EE8-C2B1-468B-B19E-790CBA9C713F}" type="parTrans" cxnId="{C53E4691-7852-461C-BA69-4D0BBEDAA923}">
      <dgm:prSet/>
      <dgm:spPr/>
      <dgm:t>
        <a:bodyPr/>
        <a:lstStyle/>
        <a:p>
          <a:endParaRPr lang="en-US"/>
        </a:p>
      </dgm:t>
    </dgm:pt>
    <dgm:pt modelId="{F53FC071-0E18-4B64-A3B4-24A54D903275}" type="sibTrans" cxnId="{C53E4691-7852-461C-BA69-4D0BBEDAA923}">
      <dgm:prSet/>
      <dgm:spPr/>
      <dgm:t>
        <a:bodyPr/>
        <a:lstStyle/>
        <a:p>
          <a:endParaRPr lang="en-US"/>
        </a:p>
      </dgm:t>
    </dgm:pt>
    <dgm:pt modelId="{25255AD7-E279-48B1-868E-D5842AAD3936}">
      <dgm:prSet/>
      <dgm:spPr/>
      <dgm:t>
        <a:bodyPr/>
        <a:lstStyle/>
        <a:p>
          <a:r>
            <a:rPr lang="nl-NL"/>
            <a:t>Promotiemateriaal: Flyers, posters en online visuals.</a:t>
          </a:r>
          <a:endParaRPr lang="en-US"/>
        </a:p>
      </dgm:t>
    </dgm:pt>
    <dgm:pt modelId="{55CEA263-5652-401F-9B45-5A7D323F31F7}" type="parTrans" cxnId="{71F9CE6C-4FE5-435F-B11C-69EDE6F7F025}">
      <dgm:prSet/>
      <dgm:spPr/>
      <dgm:t>
        <a:bodyPr/>
        <a:lstStyle/>
        <a:p>
          <a:endParaRPr lang="en-US"/>
        </a:p>
      </dgm:t>
    </dgm:pt>
    <dgm:pt modelId="{B79E332F-839D-4727-9D54-EECB7B567F3E}" type="sibTrans" cxnId="{71F9CE6C-4FE5-435F-B11C-69EDE6F7F025}">
      <dgm:prSet/>
      <dgm:spPr/>
      <dgm:t>
        <a:bodyPr/>
        <a:lstStyle/>
        <a:p>
          <a:endParaRPr lang="en-US"/>
        </a:p>
      </dgm:t>
    </dgm:pt>
    <dgm:pt modelId="{7FF0F651-7FC7-4C71-A923-694EF94C7DA0}">
      <dgm:prSet/>
      <dgm:spPr/>
      <dgm:t>
        <a:bodyPr/>
        <a:lstStyle/>
        <a:p>
          <a:r>
            <a:rPr lang="nl-NL"/>
            <a:t>Vrijwilligers: 4-5 vrijwilligers per clinic.</a:t>
          </a:r>
          <a:endParaRPr lang="en-US"/>
        </a:p>
      </dgm:t>
    </dgm:pt>
    <dgm:pt modelId="{906D8714-4FA7-4656-B660-B644AA89D559}" type="parTrans" cxnId="{054FB30A-EA02-4D22-BF7A-A5944F6F4554}">
      <dgm:prSet/>
      <dgm:spPr/>
      <dgm:t>
        <a:bodyPr/>
        <a:lstStyle/>
        <a:p>
          <a:endParaRPr lang="en-US"/>
        </a:p>
      </dgm:t>
    </dgm:pt>
    <dgm:pt modelId="{70453850-71EF-4834-8335-B229C5AA768B}" type="sibTrans" cxnId="{054FB30A-EA02-4D22-BF7A-A5944F6F4554}">
      <dgm:prSet/>
      <dgm:spPr/>
      <dgm:t>
        <a:bodyPr/>
        <a:lstStyle/>
        <a:p>
          <a:endParaRPr lang="en-US"/>
        </a:p>
      </dgm:t>
    </dgm:pt>
    <dgm:pt modelId="{C6197DA1-6B2B-43CB-B92D-903C4D807AAA}">
      <dgm:prSet/>
      <dgm:spPr/>
      <dgm:t>
        <a:bodyPr/>
        <a:lstStyle/>
        <a:p>
          <a:r>
            <a:rPr lang="nl-NL"/>
            <a:t>Locaties: Parken, pleinen en buurtcentra in Pierik.</a:t>
          </a:r>
          <a:endParaRPr lang="en-US"/>
        </a:p>
      </dgm:t>
    </dgm:pt>
    <dgm:pt modelId="{120B8D7D-C03C-4884-AE23-DBDA0B0182B2}" type="parTrans" cxnId="{D0115C81-45BC-493D-A9E3-5853DBF64B35}">
      <dgm:prSet/>
      <dgm:spPr/>
      <dgm:t>
        <a:bodyPr/>
        <a:lstStyle/>
        <a:p>
          <a:endParaRPr lang="en-US"/>
        </a:p>
      </dgm:t>
    </dgm:pt>
    <dgm:pt modelId="{E49C3C4A-AE4B-412A-9F2E-DE9DB670C3BE}" type="sibTrans" cxnId="{D0115C81-45BC-493D-A9E3-5853DBF64B35}">
      <dgm:prSet/>
      <dgm:spPr/>
      <dgm:t>
        <a:bodyPr/>
        <a:lstStyle/>
        <a:p>
          <a:endParaRPr lang="en-US"/>
        </a:p>
      </dgm:t>
    </dgm:pt>
    <dgm:pt modelId="{9316A530-EA00-7441-B5CE-65CB6B23DD6F}" type="pres">
      <dgm:prSet presAssocID="{586EEF0A-B253-4081-8149-EA55D827DFEA}" presName="outerComposite" presStyleCnt="0">
        <dgm:presLayoutVars>
          <dgm:chMax val="5"/>
          <dgm:dir/>
          <dgm:resizeHandles val="exact"/>
        </dgm:presLayoutVars>
      </dgm:prSet>
      <dgm:spPr/>
    </dgm:pt>
    <dgm:pt modelId="{C7A8E317-DA59-654B-973D-FECAB7258A37}" type="pres">
      <dgm:prSet presAssocID="{586EEF0A-B253-4081-8149-EA55D827DFEA}" presName="dummyMaxCanvas" presStyleCnt="0">
        <dgm:presLayoutVars/>
      </dgm:prSet>
      <dgm:spPr/>
    </dgm:pt>
    <dgm:pt modelId="{2CC14226-4B64-EB4D-8432-D280BB1E4D8F}" type="pres">
      <dgm:prSet presAssocID="{586EEF0A-B253-4081-8149-EA55D827DFEA}" presName="FiveNodes_1" presStyleLbl="node1" presStyleIdx="0" presStyleCnt="5">
        <dgm:presLayoutVars>
          <dgm:bulletEnabled val="1"/>
        </dgm:presLayoutVars>
      </dgm:prSet>
      <dgm:spPr/>
    </dgm:pt>
    <dgm:pt modelId="{C1D08C55-A96E-DB41-A6FC-2855F076EC13}" type="pres">
      <dgm:prSet presAssocID="{586EEF0A-B253-4081-8149-EA55D827DFEA}" presName="FiveNodes_2" presStyleLbl="node1" presStyleIdx="1" presStyleCnt="5">
        <dgm:presLayoutVars>
          <dgm:bulletEnabled val="1"/>
        </dgm:presLayoutVars>
      </dgm:prSet>
      <dgm:spPr/>
    </dgm:pt>
    <dgm:pt modelId="{7921A791-EAF7-A349-9D81-73BA485008A8}" type="pres">
      <dgm:prSet presAssocID="{586EEF0A-B253-4081-8149-EA55D827DFEA}" presName="FiveNodes_3" presStyleLbl="node1" presStyleIdx="2" presStyleCnt="5">
        <dgm:presLayoutVars>
          <dgm:bulletEnabled val="1"/>
        </dgm:presLayoutVars>
      </dgm:prSet>
      <dgm:spPr/>
    </dgm:pt>
    <dgm:pt modelId="{E1CC281C-15DF-AB43-8D42-0D80411E91D3}" type="pres">
      <dgm:prSet presAssocID="{586EEF0A-B253-4081-8149-EA55D827DFEA}" presName="FiveNodes_4" presStyleLbl="node1" presStyleIdx="3" presStyleCnt="5">
        <dgm:presLayoutVars>
          <dgm:bulletEnabled val="1"/>
        </dgm:presLayoutVars>
      </dgm:prSet>
      <dgm:spPr/>
    </dgm:pt>
    <dgm:pt modelId="{1BCF0C6F-1ECF-704D-BB88-2BDEEA49E589}" type="pres">
      <dgm:prSet presAssocID="{586EEF0A-B253-4081-8149-EA55D827DFEA}" presName="FiveNodes_5" presStyleLbl="node1" presStyleIdx="4" presStyleCnt="5">
        <dgm:presLayoutVars>
          <dgm:bulletEnabled val="1"/>
        </dgm:presLayoutVars>
      </dgm:prSet>
      <dgm:spPr/>
    </dgm:pt>
    <dgm:pt modelId="{6D440DB4-45A9-624F-81A4-165C0CB8584E}" type="pres">
      <dgm:prSet presAssocID="{586EEF0A-B253-4081-8149-EA55D827DFEA}" presName="FiveConn_1-2" presStyleLbl="fgAccFollowNode1" presStyleIdx="0" presStyleCnt="4">
        <dgm:presLayoutVars>
          <dgm:bulletEnabled val="1"/>
        </dgm:presLayoutVars>
      </dgm:prSet>
      <dgm:spPr/>
    </dgm:pt>
    <dgm:pt modelId="{D31EC9C8-30AF-214C-AC8A-6C520E03A51A}" type="pres">
      <dgm:prSet presAssocID="{586EEF0A-B253-4081-8149-EA55D827DFEA}" presName="FiveConn_2-3" presStyleLbl="fgAccFollowNode1" presStyleIdx="1" presStyleCnt="4">
        <dgm:presLayoutVars>
          <dgm:bulletEnabled val="1"/>
        </dgm:presLayoutVars>
      </dgm:prSet>
      <dgm:spPr/>
    </dgm:pt>
    <dgm:pt modelId="{177B3A97-CE84-A145-819C-77EDF10BE522}" type="pres">
      <dgm:prSet presAssocID="{586EEF0A-B253-4081-8149-EA55D827DFEA}" presName="FiveConn_3-4" presStyleLbl="fgAccFollowNode1" presStyleIdx="2" presStyleCnt="4">
        <dgm:presLayoutVars>
          <dgm:bulletEnabled val="1"/>
        </dgm:presLayoutVars>
      </dgm:prSet>
      <dgm:spPr/>
    </dgm:pt>
    <dgm:pt modelId="{D5D8CCB1-161C-564E-91DF-067E6671809B}" type="pres">
      <dgm:prSet presAssocID="{586EEF0A-B253-4081-8149-EA55D827DFEA}" presName="FiveConn_4-5" presStyleLbl="fgAccFollowNode1" presStyleIdx="3" presStyleCnt="4">
        <dgm:presLayoutVars>
          <dgm:bulletEnabled val="1"/>
        </dgm:presLayoutVars>
      </dgm:prSet>
      <dgm:spPr/>
    </dgm:pt>
    <dgm:pt modelId="{F15EDDE0-6B29-CA40-8922-EE751E0F8C66}" type="pres">
      <dgm:prSet presAssocID="{586EEF0A-B253-4081-8149-EA55D827DFEA}" presName="FiveNodes_1_text" presStyleLbl="node1" presStyleIdx="4" presStyleCnt="5">
        <dgm:presLayoutVars>
          <dgm:bulletEnabled val="1"/>
        </dgm:presLayoutVars>
      </dgm:prSet>
      <dgm:spPr/>
    </dgm:pt>
    <dgm:pt modelId="{09FA7E43-6849-F248-BBC8-D369A2440128}" type="pres">
      <dgm:prSet presAssocID="{586EEF0A-B253-4081-8149-EA55D827DFEA}" presName="FiveNodes_2_text" presStyleLbl="node1" presStyleIdx="4" presStyleCnt="5">
        <dgm:presLayoutVars>
          <dgm:bulletEnabled val="1"/>
        </dgm:presLayoutVars>
      </dgm:prSet>
      <dgm:spPr/>
    </dgm:pt>
    <dgm:pt modelId="{BF85DDD0-63C3-7D46-9D07-D948D86F3CD0}" type="pres">
      <dgm:prSet presAssocID="{586EEF0A-B253-4081-8149-EA55D827DFEA}" presName="FiveNodes_3_text" presStyleLbl="node1" presStyleIdx="4" presStyleCnt="5">
        <dgm:presLayoutVars>
          <dgm:bulletEnabled val="1"/>
        </dgm:presLayoutVars>
      </dgm:prSet>
      <dgm:spPr/>
    </dgm:pt>
    <dgm:pt modelId="{26262CBD-21AB-6349-9B9A-DC3973EA7D71}" type="pres">
      <dgm:prSet presAssocID="{586EEF0A-B253-4081-8149-EA55D827DFEA}" presName="FiveNodes_4_text" presStyleLbl="node1" presStyleIdx="4" presStyleCnt="5">
        <dgm:presLayoutVars>
          <dgm:bulletEnabled val="1"/>
        </dgm:presLayoutVars>
      </dgm:prSet>
      <dgm:spPr/>
    </dgm:pt>
    <dgm:pt modelId="{4F20B906-B806-3649-A84C-0B22106AC245}" type="pres">
      <dgm:prSet presAssocID="{586EEF0A-B253-4081-8149-EA55D827DFE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F745309-B461-4F52-A2BA-5A92240C818D}" srcId="{586EEF0A-B253-4081-8149-EA55D827DFEA}" destId="{A5C6A007-CAF2-4E04-ABFF-57B38ED0368F}" srcOrd="0" destOrd="0" parTransId="{398020E8-4808-4B5F-9B6B-93BF69125321}" sibTransId="{8ED9F111-C413-42C3-A703-E827BA183F35}"/>
    <dgm:cxn modelId="{054FB30A-EA02-4D22-BF7A-A5944F6F4554}" srcId="{586EEF0A-B253-4081-8149-EA55D827DFEA}" destId="{7FF0F651-7FC7-4C71-A923-694EF94C7DA0}" srcOrd="3" destOrd="0" parTransId="{906D8714-4FA7-4656-B660-B644AA89D559}" sibTransId="{70453850-71EF-4834-8335-B229C5AA768B}"/>
    <dgm:cxn modelId="{F98B8911-8F59-4B49-824C-AD60DCF5C711}" type="presOf" srcId="{25255AD7-E279-48B1-868E-D5842AAD3936}" destId="{7921A791-EAF7-A349-9D81-73BA485008A8}" srcOrd="0" destOrd="0" presId="urn:microsoft.com/office/officeart/2005/8/layout/vProcess5"/>
    <dgm:cxn modelId="{8A97381E-935D-5E48-AB97-6044F1621103}" type="presOf" srcId="{70453850-71EF-4834-8335-B229C5AA768B}" destId="{D5D8CCB1-161C-564E-91DF-067E6671809B}" srcOrd="0" destOrd="0" presId="urn:microsoft.com/office/officeart/2005/8/layout/vProcess5"/>
    <dgm:cxn modelId="{6C74BC22-8A3C-1548-9D15-392862A40032}" type="presOf" srcId="{B79E332F-839D-4727-9D54-EECB7B567F3E}" destId="{177B3A97-CE84-A145-819C-77EDF10BE522}" srcOrd="0" destOrd="0" presId="urn:microsoft.com/office/officeart/2005/8/layout/vProcess5"/>
    <dgm:cxn modelId="{71F9CE6C-4FE5-435F-B11C-69EDE6F7F025}" srcId="{586EEF0A-B253-4081-8149-EA55D827DFEA}" destId="{25255AD7-E279-48B1-868E-D5842AAD3936}" srcOrd="2" destOrd="0" parTransId="{55CEA263-5652-401F-9B45-5A7D323F31F7}" sibTransId="{B79E332F-839D-4727-9D54-EECB7B567F3E}"/>
    <dgm:cxn modelId="{6BFC266F-F3D8-0045-85E7-154664FD062D}" type="presOf" srcId="{7FF0F651-7FC7-4C71-A923-694EF94C7DA0}" destId="{E1CC281C-15DF-AB43-8D42-0D80411E91D3}" srcOrd="0" destOrd="0" presId="urn:microsoft.com/office/officeart/2005/8/layout/vProcess5"/>
    <dgm:cxn modelId="{25582670-6A6B-6A42-BC7C-FD585B9E2683}" type="presOf" srcId="{25255AD7-E279-48B1-868E-D5842AAD3936}" destId="{BF85DDD0-63C3-7D46-9D07-D948D86F3CD0}" srcOrd="1" destOrd="0" presId="urn:microsoft.com/office/officeart/2005/8/layout/vProcess5"/>
    <dgm:cxn modelId="{D172EF72-1F8E-F041-95DA-FE4EB0B06EE3}" type="presOf" srcId="{7FF0F651-7FC7-4C71-A923-694EF94C7DA0}" destId="{26262CBD-21AB-6349-9B9A-DC3973EA7D71}" srcOrd="1" destOrd="0" presId="urn:microsoft.com/office/officeart/2005/8/layout/vProcess5"/>
    <dgm:cxn modelId="{D0115C81-45BC-493D-A9E3-5853DBF64B35}" srcId="{586EEF0A-B253-4081-8149-EA55D827DFEA}" destId="{C6197DA1-6B2B-43CB-B92D-903C4D807AAA}" srcOrd="4" destOrd="0" parTransId="{120B8D7D-C03C-4884-AE23-DBDA0B0182B2}" sibTransId="{E49C3C4A-AE4B-412A-9F2E-DE9DB670C3BE}"/>
    <dgm:cxn modelId="{C53E4691-7852-461C-BA69-4D0BBEDAA923}" srcId="{586EEF0A-B253-4081-8149-EA55D827DFEA}" destId="{C168312C-9DF0-4339-8B7C-AED39FFF9345}" srcOrd="1" destOrd="0" parTransId="{F17B7EE8-C2B1-468B-B19E-790CBA9C713F}" sibTransId="{F53FC071-0E18-4B64-A3B4-24A54D903275}"/>
    <dgm:cxn modelId="{DC6AC392-AB3B-9549-8396-521C8B99F895}" type="presOf" srcId="{C168312C-9DF0-4339-8B7C-AED39FFF9345}" destId="{09FA7E43-6849-F248-BBC8-D369A2440128}" srcOrd="1" destOrd="0" presId="urn:microsoft.com/office/officeart/2005/8/layout/vProcess5"/>
    <dgm:cxn modelId="{735F7DA9-03AA-3D4C-8829-ADF7607076FD}" type="presOf" srcId="{C168312C-9DF0-4339-8B7C-AED39FFF9345}" destId="{C1D08C55-A96E-DB41-A6FC-2855F076EC13}" srcOrd="0" destOrd="0" presId="urn:microsoft.com/office/officeart/2005/8/layout/vProcess5"/>
    <dgm:cxn modelId="{8A2977C8-F0E4-A046-890A-363E82C3D38F}" type="presOf" srcId="{F53FC071-0E18-4B64-A3B4-24A54D903275}" destId="{D31EC9C8-30AF-214C-AC8A-6C520E03A51A}" srcOrd="0" destOrd="0" presId="urn:microsoft.com/office/officeart/2005/8/layout/vProcess5"/>
    <dgm:cxn modelId="{A0B7F8CA-B8C5-AF48-B401-70ED2289CA16}" type="presOf" srcId="{A5C6A007-CAF2-4E04-ABFF-57B38ED0368F}" destId="{F15EDDE0-6B29-CA40-8922-EE751E0F8C66}" srcOrd="1" destOrd="0" presId="urn:microsoft.com/office/officeart/2005/8/layout/vProcess5"/>
    <dgm:cxn modelId="{59A586CF-73F2-C24F-BDD0-BF0BCAD030BB}" type="presOf" srcId="{C6197DA1-6B2B-43CB-B92D-903C4D807AAA}" destId="{4F20B906-B806-3649-A84C-0B22106AC245}" srcOrd="1" destOrd="0" presId="urn:microsoft.com/office/officeart/2005/8/layout/vProcess5"/>
    <dgm:cxn modelId="{0876B9DD-03DB-6549-821B-A1754B23368E}" type="presOf" srcId="{A5C6A007-CAF2-4E04-ABFF-57B38ED0368F}" destId="{2CC14226-4B64-EB4D-8432-D280BB1E4D8F}" srcOrd="0" destOrd="0" presId="urn:microsoft.com/office/officeart/2005/8/layout/vProcess5"/>
    <dgm:cxn modelId="{4915C7E9-3765-DD44-A715-59350D897DE9}" type="presOf" srcId="{586EEF0A-B253-4081-8149-EA55D827DFEA}" destId="{9316A530-EA00-7441-B5CE-65CB6B23DD6F}" srcOrd="0" destOrd="0" presId="urn:microsoft.com/office/officeart/2005/8/layout/vProcess5"/>
    <dgm:cxn modelId="{42285DF0-FB73-3A40-8FD6-6EFCDAA23470}" type="presOf" srcId="{8ED9F111-C413-42C3-A703-E827BA183F35}" destId="{6D440DB4-45A9-624F-81A4-165C0CB8584E}" srcOrd="0" destOrd="0" presId="urn:microsoft.com/office/officeart/2005/8/layout/vProcess5"/>
    <dgm:cxn modelId="{59E280F6-C7B8-3C40-AAB5-64E933A9A5F1}" type="presOf" srcId="{C6197DA1-6B2B-43CB-B92D-903C4D807AAA}" destId="{1BCF0C6F-1ECF-704D-BB88-2BDEEA49E589}" srcOrd="0" destOrd="0" presId="urn:microsoft.com/office/officeart/2005/8/layout/vProcess5"/>
    <dgm:cxn modelId="{E2E87F45-4766-DE49-A368-63658C6D48F3}" type="presParOf" srcId="{9316A530-EA00-7441-B5CE-65CB6B23DD6F}" destId="{C7A8E317-DA59-654B-973D-FECAB7258A37}" srcOrd="0" destOrd="0" presId="urn:microsoft.com/office/officeart/2005/8/layout/vProcess5"/>
    <dgm:cxn modelId="{7BE2BDFE-D3FC-9C42-80E1-F810848DC02E}" type="presParOf" srcId="{9316A530-EA00-7441-B5CE-65CB6B23DD6F}" destId="{2CC14226-4B64-EB4D-8432-D280BB1E4D8F}" srcOrd="1" destOrd="0" presId="urn:microsoft.com/office/officeart/2005/8/layout/vProcess5"/>
    <dgm:cxn modelId="{3CF17EAB-282C-404B-A0C6-DAE2DBC95A67}" type="presParOf" srcId="{9316A530-EA00-7441-B5CE-65CB6B23DD6F}" destId="{C1D08C55-A96E-DB41-A6FC-2855F076EC13}" srcOrd="2" destOrd="0" presId="urn:microsoft.com/office/officeart/2005/8/layout/vProcess5"/>
    <dgm:cxn modelId="{6AF1610A-2E0C-DC4B-A597-1E52DBFB4B42}" type="presParOf" srcId="{9316A530-EA00-7441-B5CE-65CB6B23DD6F}" destId="{7921A791-EAF7-A349-9D81-73BA485008A8}" srcOrd="3" destOrd="0" presId="urn:microsoft.com/office/officeart/2005/8/layout/vProcess5"/>
    <dgm:cxn modelId="{F06BFE30-3183-EE4E-A036-ECD6A1B0F3B9}" type="presParOf" srcId="{9316A530-EA00-7441-B5CE-65CB6B23DD6F}" destId="{E1CC281C-15DF-AB43-8D42-0D80411E91D3}" srcOrd="4" destOrd="0" presId="urn:microsoft.com/office/officeart/2005/8/layout/vProcess5"/>
    <dgm:cxn modelId="{2C0DA494-A5AF-F341-B0A8-70301FE64785}" type="presParOf" srcId="{9316A530-EA00-7441-B5CE-65CB6B23DD6F}" destId="{1BCF0C6F-1ECF-704D-BB88-2BDEEA49E589}" srcOrd="5" destOrd="0" presId="urn:microsoft.com/office/officeart/2005/8/layout/vProcess5"/>
    <dgm:cxn modelId="{C262ACF3-47DE-7D40-8EF9-9911C767DC4A}" type="presParOf" srcId="{9316A530-EA00-7441-B5CE-65CB6B23DD6F}" destId="{6D440DB4-45A9-624F-81A4-165C0CB8584E}" srcOrd="6" destOrd="0" presId="urn:microsoft.com/office/officeart/2005/8/layout/vProcess5"/>
    <dgm:cxn modelId="{87130001-53F4-024F-A579-8B08ACB7E289}" type="presParOf" srcId="{9316A530-EA00-7441-B5CE-65CB6B23DD6F}" destId="{D31EC9C8-30AF-214C-AC8A-6C520E03A51A}" srcOrd="7" destOrd="0" presId="urn:microsoft.com/office/officeart/2005/8/layout/vProcess5"/>
    <dgm:cxn modelId="{390AEDD9-AAF0-D649-90BF-23CC3E7BABF4}" type="presParOf" srcId="{9316A530-EA00-7441-B5CE-65CB6B23DD6F}" destId="{177B3A97-CE84-A145-819C-77EDF10BE522}" srcOrd="8" destOrd="0" presId="urn:microsoft.com/office/officeart/2005/8/layout/vProcess5"/>
    <dgm:cxn modelId="{39BC9D35-91EA-2743-BCDC-62F517147CD6}" type="presParOf" srcId="{9316A530-EA00-7441-B5CE-65CB6B23DD6F}" destId="{D5D8CCB1-161C-564E-91DF-067E6671809B}" srcOrd="9" destOrd="0" presId="urn:microsoft.com/office/officeart/2005/8/layout/vProcess5"/>
    <dgm:cxn modelId="{638F4B85-4BC6-6946-9709-9B57D675EF26}" type="presParOf" srcId="{9316A530-EA00-7441-B5CE-65CB6B23DD6F}" destId="{F15EDDE0-6B29-CA40-8922-EE751E0F8C66}" srcOrd="10" destOrd="0" presId="urn:microsoft.com/office/officeart/2005/8/layout/vProcess5"/>
    <dgm:cxn modelId="{25EA0899-2141-B54F-A616-57FDDA181E60}" type="presParOf" srcId="{9316A530-EA00-7441-B5CE-65CB6B23DD6F}" destId="{09FA7E43-6849-F248-BBC8-D369A2440128}" srcOrd="11" destOrd="0" presId="urn:microsoft.com/office/officeart/2005/8/layout/vProcess5"/>
    <dgm:cxn modelId="{7FE347D9-82D8-E040-AB7F-BA8EB26EEF56}" type="presParOf" srcId="{9316A530-EA00-7441-B5CE-65CB6B23DD6F}" destId="{BF85DDD0-63C3-7D46-9D07-D948D86F3CD0}" srcOrd="12" destOrd="0" presId="urn:microsoft.com/office/officeart/2005/8/layout/vProcess5"/>
    <dgm:cxn modelId="{08CC288D-8BBE-E444-9D74-00887D07A079}" type="presParOf" srcId="{9316A530-EA00-7441-B5CE-65CB6B23DD6F}" destId="{26262CBD-21AB-6349-9B9A-DC3973EA7D71}" srcOrd="13" destOrd="0" presId="urn:microsoft.com/office/officeart/2005/8/layout/vProcess5"/>
    <dgm:cxn modelId="{CDD3D5DA-B444-AF48-A03C-56D794C649BA}" type="presParOf" srcId="{9316A530-EA00-7441-B5CE-65CB6B23DD6F}" destId="{4F20B906-B806-3649-A84C-0B22106AC24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EC902-56FE-450A-AF7A-400A4608C70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CFD6000-49A6-4226-BB22-FD29D01D396F}">
      <dgm:prSet/>
      <dgm:spPr/>
      <dgm:t>
        <a:bodyPr/>
        <a:lstStyle/>
        <a:p>
          <a:r>
            <a:rPr lang="nl-NL"/>
            <a:t>Onderzoek wijk pierik</a:t>
          </a:r>
          <a:endParaRPr lang="en-US"/>
        </a:p>
      </dgm:t>
    </dgm:pt>
    <dgm:pt modelId="{3C8AE906-F0B7-4F04-81EE-3F836A2A3A02}" type="parTrans" cxnId="{3D69DE34-AE2F-4E1C-8F92-B43A4C5B1B70}">
      <dgm:prSet/>
      <dgm:spPr/>
      <dgm:t>
        <a:bodyPr/>
        <a:lstStyle/>
        <a:p>
          <a:endParaRPr lang="en-US"/>
        </a:p>
      </dgm:t>
    </dgm:pt>
    <dgm:pt modelId="{5FF8F768-D556-480E-8EDB-732A91F28051}" type="sibTrans" cxnId="{3D69DE34-AE2F-4E1C-8F92-B43A4C5B1B70}">
      <dgm:prSet/>
      <dgm:spPr/>
      <dgm:t>
        <a:bodyPr/>
        <a:lstStyle/>
        <a:p>
          <a:endParaRPr lang="en-US"/>
        </a:p>
      </dgm:t>
    </dgm:pt>
    <dgm:pt modelId="{433530C2-7B18-4CE4-8E53-05382D3013C7}">
      <dgm:prSet/>
      <dgm:spPr/>
      <dgm:t>
        <a:bodyPr/>
        <a:lstStyle/>
        <a:p>
          <a:r>
            <a:rPr lang="nl-NL"/>
            <a:t>Verdeling van twee vraagstukken</a:t>
          </a:r>
          <a:endParaRPr lang="en-US"/>
        </a:p>
      </dgm:t>
    </dgm:pt>
    <dgm:pt modelId="{1959F0AA-6BD0-40F6-887D-E6EC11BB39FB}" type="parTrans" cxnId="{B0DB16F3-70F6-4563-B07D-622CD8FD8845}">
      <dgm:prSet/>
      <dgm:spPr/>
      <dgm:t>
        <a:bodyPr/>
        <a:lstStyle/>
        <a:p>
          <a:endParaRPr lang="en-US"/>
        </a:p>
      </dgm:t>
    </dgm:pt>
    <dgm:pt modelId="{CB4FC0D8-B2B8-410A-BC4D-24974D1C263A}" type="sibTrans" cxnId="{B0DB16F3-70F6-4563-B07D-622CD8FD8845}">
      <dgm:prSet/>
      <dgm:spPr/>
      <dgm:t>
        <a:bodyPr/>
        <a:lstStyle/>
        <a:p>
          <a:endParaRPr lang="en-US"/>
        </a:p>
      </dgm:t>
    </dgm:pt>
    <dgm:pt modelId="{1E9A4706-A41A-46C2-99DE-885530939053}">
      <dgm:prSet/>
      <dgm:spPr/>
      <dgm:t>
        <a:bodyPr/>
        <a:lstStyle/>
        <a:p>
          <a:r>
            <a:rPr lang="nl-NL"/>
            <a:t>Hoe kunnen de sportverenigingen mensen uit de Pierik-wijk aan het bewegen krijgen?  </a:t>
          </a:r>
          <a:endParaRPr lang="en-US"/>
        </a:p>
      </dgm:t>
    </dgm:pt>
    <dgm:pt modelId="{A3862FB6-6DEA-4BEF-BC83-1F3BE9CA91F0}" type="parTrans" cxnId="{985ABFDD-9CB6-4786-BD4B-BA03C8831800}">
      <dgm:prSet/>
      <dgm:spPr/>
      <dgm:t>
        <a:bodyPr/>
        <a:lstStyle/>
        <a:p>
          <a:endParaRPr lang="en-US"/>
        </a:p>
      </dgm:t>
    </dgm:pt>
    <dgm:pt modelId="{6BAD8931-CCFD-4DAF-9BF2-75DCAF755899}" type="sibTrans" cxnId="{985ABFDD-9CB6-4786-BD4B-BA03C8831800}">
      <dgm:prSet/>
      <dgm:spPr/>
      <dgm:t>
        <a:bodyPr/>
        <a:lstStyle/>
        <a:p>
          <a:endParaRPr lang="en-US"/>
        </a:p>
      </dgm:t>
    </dgm:pt>
    <dgm:pt modelId="{F2E3FDC7-87CA-42D4-953A-289811B60801}">
      <dgm:prSet/>
      <dgm:spPr/>
      <dgm:t>
        <a:bodyPr/>
        <a:lstStyle/>
        <a:p>
          <a:r>
            <a:rPr lang="nl-NL"/>
            <a:t>Geesje als partner</a:t>
          </a:r>
          <a:endParaRPr lang="en-US"/>
        </a:p>
      </dgm:t>
    </dgm:pt>
    <dgm:pt modelId="{2295F97F-4F4E-4ADF-AC61-1309E0D4B59A}" type="parTrans" cxnId="{80612CF5-6E1E-4439-A6EB-EFAF10B7977D}">
      <dgm:prSet/>
      <dgm:spPr/>
      <dgm:t>
        <a:bodyPr/>
        <a:lstStyle/>
        <a:p>
          <a:endParaRPr lang="en-US"/>
        </a:p>
      </dgm:t>
    </dgm:pt>
    <dgm:pt modelId="{DFBE5CEA-8DFA-4F45-BDE3-CEF58B1BD441}" type="sibTrans" cxnId="{80612CF5-6E1E-4439-A6EB-EFAF10B7977D}">
      <dgm:prSet/>
      <dgm:spPr/>
      <dgm:t>
        <a:bodyPr/>
        <a:lstStyle/>
        <a:p>
          <a:endParaRPr lang="en-US"/>
        </a:p>
      </dgm:t>
    </dgm:pt>
    <dgm:pt modelId="{627C83DD-E6CB-6B42-A2CB-AAFE16441787}" type="pres">
      <dgm:prSet presAssocID="{D27EC902-56FE-450A-AF7A-400A4608C7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65FEFB-8FB3-FF48-B062-2FE6B204DC7B}" type="pres">
      <dgm:prSet presAssocID="{1CFD6000-49A6-4226-BB22-FD29D01D396F}" presName="hierRoot1" presStyleCnt="0"/>
      <dgm:spPr/>
    </dgm:pt>
    <dgm:pt modelId="{ED77D740-0903-FA47-A075-BD0CB4344995}" type="pres">
      <dgm:prSet presAssocID="{1CFD6000-49A6-4226-BB22-FD29D01D396F}" presName="composite" presStyleCnt="0"/>
      <dgm:spPr/>
    </dgm:pt>
    <dgm:pt modelId="{2886E21A-9A19-6442-990C-131F3E37CE3B}" type="pres">
      <dgm:prSet presAssocID="{1CFD6000-49A6-4226-BB22-FD29D01D396F}" presName="background" presStyleLbl="node0" presStyleIdx="0" presStyleCnt="4"/>
      <dgm:spPr/>
    </dgm:pt>
    <dgm:pt modelId="{AD673E72-3B3F-FE4A-B717-1188A58538CA}" type="pres">
      <dgm:prSet presAssocID="{1CFD6000-49A6-4226-BB22-FD29D01D396F}" presName="text" presStyleLbl="fgAcc0" presStyleIdx="0" presStyleCnt="4">
        <dgm:presLayoutVars>
          <dgm:chPref val="3"/>
        </dgm:presLayoutVars>
      </dgm:prSet>
      <dgm:spPr/>
    </dgm:pt>
    <dgm:pt modelId="{0545432C-89CF-6747-B9D0-EA8DBDC11F9F}" type="pres">
      <dgm:prSet presAssocID="{1CFD6000-49A6-4226-BB22-FD29D01D396F}" presName="hierChild2" presStyleCnt="0"/>
      <dgm:spPr/>
    </dgm:pt>
    <dgm:pt modelId="{71F77618-C433-B64B-A85C-0F5332E26737}" type="pres">
      <dgm:prSet presAssocID="{433530C2-7B18-4CE4-8E53-05382D3013C7}" presName="hierRoot1" presStyleCnt="0"/>
      <dgm:spPr/>
    </dgm:pt>
    <dgm:pt modelId="{55176682-08EE-D446-B876-DFECD064DF07}" type="pres">
      <dgm:prSet presAssocID="{433530C2-7B18-4CE4-8E53-05382D3013C7}" presName="composite" presStyleCnt="0"/>
      <dgm:spPr/>
    </dgm:pt>
    <dgm:pt modelId="{10224C7B-8E97-5A40-9837-9DCBEC2326B1}" type="pres">
      <dgm:prSet presAssocID="{433530C2-7B18-4CE4-8E53-05382D3013C7}" presName="background" presStyleLbl="node0" presStyleIdx="1" presStyleCnt="4"/>
      <dgm:spPr/>
    </dgm:pt>
    <dgm:pt modelId="{5F0F428F-C804-594E-BE03-B55935531615}" type="pres">
      <dgm:prSet presAssocID="{433530C2-7B18-4CE4-8E53-05382D3013C7}" presName="text" presStyleLbl="fgAcc0" presStyleIdx="1" presStyleCnt="4">
        <dgm:presLayoutVars>
          <dgm:chPref val="3"/>
        </dgm:presLayoutVars>
      </dgm:prSet>
      <dgm:spPr/>
    </dgm:pt>
    <dgm:pt modelId="{394BE635-CD57-9B4E-A5BF-CF9C8B28991A}" type="pres">
      <dgm:prSet presAssocID="{433530C2-7B18-4CE4-8E53-05382D3013C7}" presName="hierChild2" presStyleCnt="0"/>
      <dgm:spPr/>
    </dgm:pt>
    <dgm:pt modelId="{BD6C1984-2861-0E41-ABCB-E17154BB8F33}" type="pres">
      <dgm:prSet presAssocID="{1E9A4706-A41A-46C2-99DE-885530939053}" presName="hierRoot1" presStyleCnt="0"/>
      <dgm:spPr/>
    </dgm:pt>
    <dgm:pt modelId="{99CFB89B-14F4-DB43-BA3C-550F13F265B0}" type="pres">
      <dgm:prSet presAssocID="{1E9A4706-A41A-46C2-99DE-885530939053}" presName="composite" presStyleCnt="0"/>
      <dgm:spPr/>
    </dgm:pt>
    <dgm:pt modelId="{A8994BB4-2FB8-2841-9E0D-4F110EE898C0}" type="pres">
      <dgm:prSet presAssocID="{1E9A4706-A41A-46C2-99DE-885530939053}" presName="background" presStyleLbl="node0" presStyleIdx="2" presStyleCnt="4"/>
      <dgm:spPr/>
    </dgm:pt>
    <dgm:pt modelId="{86C05ECC-1708-1E4C-8982-1C3985F6E2E9}" type="pres">
      <dgm:prSet presAssocID="{1E9A4706-A41A-46C2-99DE-885530939053}" presName="text" presStyleLbl="fgAcc0" presStyleIdx="2" presStyleCnt="4">
        <dgm:presLayoutVars>
          <dgm:chPref val="3"/>
        </dgm:presLayoutVars>
      </dgm:prSet>
      <dgm:spPr/>
    </dgm:pt>
    <dgm:pt modelId="{2204D48E-3E82-C042-BDB4-4F0093A785A5}" type="pres">
      <dgm:prSet presAssocID="{1E9A4706-A41A-46C2-99DE-885530939053}" presName="hierChild2" presStyleCnt="0"/>
      <dgm:spPr/>
    </dgm:pt>
    <dgm:pt modelId="{E6D0C023-F47D-3E41-B1D8-E7462B4ED67F}" type="pres">
      <dgm:prSet presAssocID="{F2E3FDC7-87CA-42D4-953A-289811B60801}" presName="hierRoot1" presStyleCnt="0"/>
      <dgm:spPr/>
    </dgm:pt>
    <dgm:pt modelId="{4CFC1D2F-AECB-2345-8398-116BC9DF3B26}" type="pres">
      <dgm:prSet presAssocID="{F2E3FDC7-87CA-42D4-953A-289811B60801}" presName="composite" presStyleCnt="0"/>
      <dgm:spPr/>
    </dgm:pt>
    <dgm:pt modelId="{051B9838-E56C-EF4C-A459-F5EA0B953FA2}" type="pres">
      <dgm:prSet presAssocID="{F2E3FDC7-87CA-42D4-953A-289811B60801}" presName="background" presStyleLbl="node0" presStyleIdx="3" presStyleCnt="4"/>
      <dgm:spPr/>
    </dgm:pt>
    <dgm:pt modelId="{5068CE97-8197-BE44-B315-6473E9BA1344}" type="pres">
      <dgm:prSet presAssocID="{F2E3FDC7-87CA-42D4-953A-289811B60801}" presName="text" presStyleLbl="fgAcc0" presStyleIdx="3" presStyleCnt="4">
        <dgm:presLayoutVars>
          <dgm:chPref val="3"/>
        </dgm:presLayoutVars>
      </dgm:prSet>
      <dgm:spPr/>
    </dgm:pt>
    <dgm:pt modelId="{A0EB555A-73D0-854B-AEFE-390B16076620}" type="pres">
      <dgm:prSet presAssocID="{F2E3FDC7-87CA-42D4-953A-289811B60801}" presName="hierChild2" presStyleCnt="0"/>
      <dgm:spPr/>
    </dgm:pt>
  </dgm:ptLst>
  <dgm:cxnLst>
    <dgm:cxn modelId="{343CF60B-65AC-1A41-A497-94C2583172D4}" type="presOf" srcId="{1CFD6000-49A6-4226-BB22-FD29D01D396F}" destId="{AD673E72-3B3F-FE4A-B717-1188A58538CA}" srcOrd="0" destOrd="0" presId="urn:microsoft.com/office/officeart/2005/8/layout/hierarchy1"/>
    <dgm:cxn modelId="{3D69DE34-AE2F-4E1C-8F92-B43A4C5B1B70}" srcId="{D27EC902-56FE-450A-AF7A-400A4608C70B}" destId="{1CFD6000-49A6-4226-BB22-FD29D01D396F}" srcOrd="0" destOrd="0" parTransId="{3C8AE906-F0B7-4F04-81EE-3F836A2A3A02}" sibTransId="{5FF8F768-D556-480E-8EDB-732A91F28051}"/>
    <dgm:cxn modelId="{75764C56-7056-1540-99D8-C50AB5CE5BE9}" type="presOf" srcId="{433530C2-7B18-4CE4-8E53-05382D3013C7}" destId="{5F0F428F-C804-594E-BE03-B55935531615}" srcOrd="0" destOrd="0" presId="urn:microsoft.com/office/officeart/2005/8/layout/hierarchy1"/>
    <dgm:cxn modelId="{D4D8026C-67EC-2447-86BB-68B41A4D74CB}" type="presOf" srcId="{F2E3FDC7-87CA-42D4-953A-289811B60801}" destId="{5068CE97-8197-BE44-B315-6473E9BA1344}" srcOrd="0" destOrd="0" presId="urn:microsoft.com/office/officeart/2005/8/layout/hierarchy1"/>
    <dgm:cxn modelId="{238FC1AF-E7F4-C646-A0B2-6717F04B5D97}" type="presOf" srcId="{1E9A4706-A41A-46C2-99DE-885530939053}" destId="{86C05ECC-1708-1E4C-8982-1C3985F6E2E9}" srcOrd="0" destOrd="0" presId="urn:microsoft.com/office/officeart/2005/8/layout/hierarchy1"/>
    <dgm:cxn modelId="{985ABFDD-9CB6-4786-BD4B-BA03C8831800}" srcId="{D27EC902-56FE-450A-AF7A-400A4608C70B}" destId="{1E9A4706-A41A-46C2-99DE-885530939053}" srcOrd="2" destOrd="0" parTransId="{A3862FB6-6DEA-4BEF-BC83-1F3BE9CA91F0}" sibTransId="{6BAD8931-CCFD-4DAF-9BF2-75DCAF755899}"/>
    <dgm:cxn modelId="{B0DB16F3-70F6-4563-B07D-622CD8FD8845}" srcId="{D27EC902-56FE-450A-AF7A-400A4608C70B}" destId="{433530C2-7B18-4CE4-8E53-05382D3013C7}" srcOrd="1" destOrd="0" parTransId="{1959F0AA-6BD0-40F6-887D-E6EC11BB39FB}" sibTransId="{CB4FC0D8-B2B8-410A-BC4D-24974D1C263A}"/>
    <dgm:cxn modelId="{80612CF5-6E1E-4439-A6EB-EFAF10B7977D}" srcId="{D27EC902-56FE-450A-AF7A-400A4608C70B}" destId="{F2E3FDC7-87CA-42D4-953A-289811B60801}" srcOrd="3" destOrd="0" parTransId="{2295F97F-4F4E-4ADF-AC61-1309E0D4B59A}" sibTransId="{DFBE5CEA-8DFA-4F45-BDE3-CEF58B1BD441}"/>
    <dgm:cxn modelId="{4D5D5FF9-C8D2-5D4B-B9B0-77B7CE1AE449}" type="presOf" srcId="{D27EC902-56FE-450A-AF7A-400A4608C70B}" destId="{627C83DD-E6CB-6B42-A2CB-AAFE16441787}" srcOrd="0" destOrd="0" presId="urn:microsoft.com/office/officeart/2005/8/layout/hierarchy1"/>
    <dgm:cxn modelId="{ED690A37-F684-6A49-9B50-6C5EB59EF1EC}" type="presParOf" srcId="{627C83DD-E6CB-6B42-A2CB-AAFE16441787}" destId="{9C65FEFB-8FB3-FF48-B062-2FE6B204DC7B}" srcOrd="0" destOrd="0" presId="urn:microsoft.com/office/officeart/2005/8/layout/hierarchy1"/>
    <dgm:cxn modelId="{639EC6FB-2306-7547-88D7-54CECC790123}" type="presParOf" srcId="{9C65FEFB-8FB3-FF48-B062-2FE6B204DC7B}" destId="{ED77D740-0903-FA47-A075-BD0CB4344995}" srcOrd="0" destOrd="0" presId="urn:microsoft.com/office/officeart/2005/8/layout/hierarchy1"/>
    <dgm:cxn modelId="{C1380202-B5D3-874A-A001-AC56769C16A2}" type="presParOf" srcId="{ED77D740-0903-FA47-A075-BD0CB4344995}" destId="{2886E21A-9A19-6442-990C-131F3E37CE3B}" srcOrd="0" destOrd="0" presId="urn:microsoft.com/office/officeart/2005/8/layout/hierarchy1"/>
    <dgm:cxn modelId="{AA3D9806-FB50-D447-9126-5EC59BFF062D}" type="presParOf" srcId="{ED77D740-0903-FA47-A075-BD0CB4344995}" destId="{AD673E72-3B3F-FE4A-B717-1188A58538CA}" srcOrd="1" destOrd="0" presId="urn:microsoft.com/office/officeart/2005/8/layout/hierarchy1"/>
    <dgm:cxn modelId="{DE47A264-A181-1F40-9441-496D281A18E8}" type="presParOf" srcId="{9C65FEFB-8FB3-FF48-B062-2FE6B204DC7B}" destId="{0545432C-89CF-6747-B9D0-EA8DBDC11F9F}" srcOrd="1" destOrd="0" presId="urn:microsoft.com/office/officeart/2005/8/layout/hierarchy1"/>
    <dgm:cxn modelId="{4C4EBA23-1FF9-A244-8468-6C9AE534263C}" type="presParOf" srcId="{627C83DD-E6CB-6B42-A2CB-AAFE16441787}" destId="{71F77618-C433-B64B-A85C-0F5332E26737}" srcOrd="1" destOrd="0" presId="urn:microsoft.com/office/officeart/2005/8/layout/hierarchy1"/>
    <dgm:cxn modelId="{9EFD0552-F2F8-3E44-9A83-0EC7F56CC768}" type="presParOf" srcId="{71F77618-C433-B64B-A85C-0F5332E26737}" destId="{55176682-08EE-D446-B876-DFECD064DF07}" srcOrd="0" destOrd="0" presId="urn:microsoft.com/office/officeart/2005/8/layout/hierarchy1"/>
    <dgm:cxn modelId="{2EF6D4EC-C44E-6D4D-9428-259BD0B9020B}" type="presParOf" srcId="{55176682-08EE-D446-B876-DFECD064DF07}" destId="{10224C7B-8E97-5A40-9837-9DCBEC2326B1}" srcOrd="0" destOrd="0" presId="urn:microsoft.com/office/officeart/2005/8/layout/hierarchy1"/>
    <dgm:cxn modelId="{5B596BC2-7329-B54F-993B-5FDF9B8A1203}" type="presParOf" srcId="{55176682-08EE-D446-B876-DFECD064DF07}" destId="{5F0F428F-C804-594E-BE03-B55935531615}" srcOrd="1" destOrd="0" presId="urn:microsoft.com/office/officeart/2005/8/layout/hierarchy1"/>
    <dgm:cxn modelId="{BE8633D7-D087-8241-BB2F-DB07641C9A42}" type="presParOf" srcId="{71F77618-C433-B64B-A85C-0F5332E26737}" destId="{394BE635-CD57-9B4E-A5BF-CF9C8B28991A}" srcOrd="1" destOrd="0" presId="urn:microsoft.com/office/officeart/2005/8/layout/hierarchy1"/>
    <dgm:cxn modelId="{DBF9D084-81F0-5040-BC6A-856267B55598}" type="presParOf" srcId="{627C83DD-E6CB-6B42-A2CB-AAFE16441787}" destId="{BD6C1984-2861-0E41-ABCB-E17154BB8F33}" srcOrd="2" destOrd="0" presId="urn:microsoft.com/office/officeart/2005/8/layout/hierarchy1"/>
    <dgm:cxn modelId="{4C72715D-7DC3-8E44-A155-9F69802EA98A}" type="presParOf" srcId="{BD6C1984-2861-0E41-ABCB-E17154BB8F33}" destId="{99CFB89B-14F4-DB43-BA3C-550F13F265B0}" srcOrd="0" destOrd="0" presId="urn:microsoft.com/office/officeart/2005/8/layout/hierarchy1"/>
    <dgm:cxn modelId="{83611136-E909-4740-9B8A-0D2AA290864D}" type="presParOf" srcId="{99CFB89B-14F4-DB43-BA3C-550F13F265B0}" destId="{A8994BB4-2FB8-2841-9E0D-4F110EE898C0}" srcOrd="0" destOrd="0" presId="urn:microsoft.com/office/officeart/2005/8/layout/hierarchy1"/>
    <dgm:cxn modelId="{80D76E57-3281-B841-987E-3D083F2AABCE}" type="presParOf" srcId="{99CFB89B-14F4-DB43-BA3C-550F13F265B0}" destId="{86C05ECC-1708-1E4C-8982-1C3985F6E2E9}" srcOrd="1" destOrd="0" presId="urn:microsoft.com/office/officeart/2005/8/layout/hierarchy1"/>
    <dgm:cxn modelId="{7D820559-D3E5-5043-A86B-4CEF3C21E8C1}" type="presParOf" srcId="{BD6C1984-2861-0E41-ABCB-E17154BB8F33}" destId="{2204D48E-3E82-C042-BDB4-4F0093A785A5}" srcOrd="1" destOrd="0" presId="urn:microsoft.com/office/officeart/2005/8/layout/hierarchy1"/>
    <dgm:cxn modelId="{2937EA8F-6E94-9740-9CFD-C8ABEB0540DE}" type="presParOf" srcId="{627C83DD-E6CB-6B42-A2CB-AAFE16441787}" destId="{E6D0C023-F47D-3E41-B1D8-E7462B4ED67F}" srcOrd="3" destOrd="0" presId="urn:microsoft.com/office/officeart/2005/8/layout/hierarchy1"/>
    <dgm:cxn modelId="{D0BD00AF-93FF-9B42-BF9F-F22EA81A1ABA}" type="presParOf" srcId="{E6D0C023-F47D-3E41-B1D8-E7462B4ED67F}" destId="{4CFC1D2F-AECB-2345-8398-116BC9DF3B26}" srcOrd="0" destOrd="0" presId="urn:microsoft.com/office/officeart/2005/8/layout/hierarchy1"/>
    <dgm:cxn modelId="{3027D871-EA08-AC4E-B37C-160F7489E3CC}" type="presParOf" srcId="{4CFC1D2F-AECB-2345-8398-116BC9DF3B26}" destId="{051B9838-E56C-EF4C-A459-F5EA0B953FA2}" srcOrd="0" destOrd="0" presId="urn:microsoft.com/office/officeart/2005/8/layout/hierarchy1"/>
    <dgm:cxn modelId="{37B3C083-C80B-6346-9F17-30D88FAEAC48}" type="presParOf" srcId="{4CFC1D2F-AECB-2345-8398-116BC9DF3B26}" destId="{5068CE97-8197-BE44-B315-6473E9BA1344}" srcOrd="1" destOrd="0" presId="urn:microsoft.com/office/officeart/2005/8/layout/hierarchy1"/>
    <dgm:cxn modelId="{272EF08F-A9B6-B940-A29D-253BE1F6B7C8}" type="presParOf" srcId="{E6D0C023-F47D-3E41-B1D8-E7462B4ED67F}" destId="{A0EB555A-73D0-854B-AEFE-390B160766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21EB1-0AF1-49B2-A64C-586EB8454A2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19F40C-322C-4EDE-835D-5839E02851F7}">
      <dgm:prSet/>
      <dgm:spPr/>
      <dgm:t>
        <a:bodyPr/>
        <a:lstStyle/>
        <a:p>
          <a:r>
            <a:rPr lang="nl-NL"/>
            <a:t>Hoe kunnen de sportverenigingen mensen uit de Pierik-wijk aan het bewegen krijgen?  </a:t>
          </a:r>
          <a:endParaRPr lang="en-US"/>
        </a:p>
      </dgm:t>
    </dgm:pt>
    <dgm:pt modelId="{6A6BCA79-B23F-4ED4-97D6-6AE59E8BC6D6}" type="parTrans" cxnId="{48C57593-D2E0-46D9-806A-94484895D2F1}">
      <dgm:prSet/>
      <dgm:spPr/>
      <dgm:t>
        <a:bodyPr/>
        <a:lstStyle/>
        <a:p>
          <a:endParaRPr lang="en-US"/>
        </a:p>
      </dgm:t>
    </dgm:pt>
    <dgm:pt modelId="{77FF7ED5-B729-4F24-BBDD-C38685C9DCE6}" type="sibTrans" cxnId="{48C57593-D2E0-46D9-806A-94484895D2F1}">
      <dgm:prSet/>
      <dgm:spPr/>
      <dgm:t>
        <a:bodyPr/>
        <a:lstStyle/>
        <a:p>
          <a:endParaRPr lang="en-US"/>
        </a:p>
      </dgm:t>
    </dgm:pt>
    <dgm:pt modelId="{F7B5B3C3-8285-423D-87E7-8909918CB881}">
      <dgm:prSet/>
      <dgm:spPr/>
      <dgm:t>
        <a:bodyPr/>
        <a:lstStyle/>
        <a:p>
          <a:r>
            <a:rPr lang="nl-NL"/>
            <a:t>Veel sportaanbod, weinig vraag naar</a:t>
          </a:r>
          <a:endParaRPr lang="en-US"/>
        </a:p>
      </dgm:t>
    </dgm:pt>
    <dgm:pt modelId="{9FE123B1-9631-47D9-B674-F6340665F8C6}" type="parTrans" cxnId="{C492F098-310B-455A-AA1B-C5A80C279B45}">
      <dgm:prSet/>
      <dgm:spPr/>
      <dgm:t>
        <a:bodyPr/>
        <a:lstStyle/>
        <a:p>
          <a:endParaRPr lang="en-US"/>
        </a:p>
      </dgm:t>
    </dgm:pt>
    <dgm:pt modelId="{C5880C57-2241-49CE-B7ED-8051FF552453}" type="sibTrans" cxnId="{C492F098-310B-455A-AA1B-C5A80C279B45}">
      <dgm:prSet/>
      <dgm:spPr/>
      <dgm:t>
        <a:bodyPr/>
        <a:lstStyle/>
        <a:p>
          <a:endParaRPr lang="en-US"/>
        </a:p>
      </dgm:t>
    </dgm:pt>
    <dgm:pt modelId="{24A15728-E867-4DFD-8853-F4BFACCEFB05}">
      <dgm:prSet/>
      <dgm:spPr/>
      <dgm:t>
        <a:bodyPr/>
        <a:lstStyle/>
        <a:p>
          <a:r>
            <a:rPr lang="nl-NL"/>
            <a:t>Lage SES, wijk pierik scoort hierop het laagst</a:t>
          </a:r>
          <a:endParaRPr lang="en-US"/>
        </a:p>
      </dgm:t>
    </dgm:pt>
    <dgm:pt modelId="{AECDB8EC-9FE1-4612-9A10-6D9B453AC840}" type="parTrans" cxnId="{301FBC40-317E-4398-B27C-7AC9D39421E4}">
      <dgm:prSet/>
      <dgm:spPr/>
      <dgm:t>
        <a:bodyPr/>
        <a:lstStyle/>
        <a:p>
          <a:endParaRPr lang="en-US"/>
        </a:p>
      </dgm:t>
    </dgm:pt>
    <dgm:pt modelId="{12D06EFE-DF48-43A5-A16B-24401EC4F0C8}" type="sibTrans" cxnId="{301FBC40-317E-4398-B27C-7AC9D39421E4}">
      <dgm:prSet/>
      <dgm:spPr/>
      <dgm:t>
        <a:bodyPr/>
        <a:lstStyle/>
        <a:p>
          <a:endParaRPr lang="en-US"/>
        </a:p>
      </dgm:t>
    </dgm:pt>
    <dgm:pt modelId="{E0CDD1C8-B9F3-47FC-8175-11AD39F90B69}">
      <dgm:prSet/>
      <dgm:spPr/>
      <dgm:t>
        <a:bodyPr/>
        <a:lstStyle/>
        <a:p>
          <a:r>
            <a:rPr lang="nl-NL"/>
            <a:t>Weinig inzicht in wensen en behoeften</a:t>
          </a:r>
          <a:endParaRPr lang="en-US"/>
        </a:p>
      </dgm:t>
    </dgm:pt>
    <dgm:pt modelId="{E778D46B-DDC6-4A76-9A5E-9378008D6A38}" type="parTrans" cxnId="{91652C1D-75A0-4A49-8961-89CBE74B4140}">
      <dgm:prSet/>
      <dgm:spPr/>
      <dgm:t>
        <a:bodyPr/>
        <a:lstStyle/>
        <a:p>
          <a:endParaRPr lang="en-US"/>
        </a:p>
      </dgm:t>
    </dgm:pt>
    <dgm:pt modelId="{A4D88835-E391-4BD9-AC28-AC9F654B77C5}" type="sibTrans" cxnId="{91652C1D-75A0-4A49-8961-89CBE74B4140}">
      <dgm:prSet/>
      <dgm:spPr/>
      <dgm:t>
        <a:bodyPr/>
        <a:lstStyle/>
        <a:p>
          <a:endParaRPr lang="en-US"/>
        </a:p>
      </dgm:t>
    </dgm:pt>
    <dgm:pt modelId="{48C33F94-AD36-4256-B1F9-E7718DF9FB80}">
      <dgm:prSet/>
      <dgm:spPr/>
      <dgm:t>
        <a:bodyPr/>
        <a:lstStyle/>
        <a:p>
          <a:r>
            <a:rPr lang="nl-NL"/>
            <a:t>Vergrijzing </a:t>
          </a:r>
          <a:endParaRPr lang="en-US"/>
        </a:p>
      </dgm:t>
    </dgm:pt>
    <dgm:pt modelId="{ED56B57A-C11C-4711-8556-1B554B17B8BE}" type="parTrans" cxnId="{FEADE1E9-CC65-4039-85BC-2D751A00F47A}">
      <dgm:prSet/>
      <dgm:spPr/>
      <dgm:t>
        <a:bodyPr/>
        <a:lstStyle/>
        <a:p>
          <a:endParaRPr lang="en-US"/>
        </a:p>
      </dgm:t>
    </dgm:pt>
    <dgm:pt modelId="{2442538C-D1B9-4F0E-9594-9EBC83AD2F45}" type="sibTrans" cxnId="{FEADE1E9-CC65-4039-85BC-2D751A00F47A}">
      <dgm:prSet/>
      <dgm:spPr/>
      <dgm:t>
        <a:bodyPr/>
        <a:lstStyle/>
        <a:p>
          <a:endParaRPr lang="en-US"/>
        </a:p>
      </dgm:t>
    </dgm:pt>
    <dgm:pt modelId="{A918EF82-180F-47F4-ABA3-35D2727A5D3F}">
      <dgm:prSet/>
      <dgm:spPr/>
      <dgm:t>
        <a:bodyPr/>
        <a:lstStyle/>
        <a:p>
          <a:r>
            <a:rPr lang="nl-NL"/>
            <a:t>Deelname laag dus door lage SES</a:t>
          </a:r>
          <a:endParaRPr lang="en-US"/>
        </a:p>
      </dgm:t>
    </dgm:pt>
    <dgm:pt modelId="{8390F56F-C07F-4FD0-BD29-7240677B68A6}" type="parTrans" cxnId="{A1492C80-1628-4907-B2FF-268BA80E1AD0}">
      <dgm:prSet/>
      <dgm:spPr/>
      <dgm:t>
        <a:bodyPr/>
        <a:lstStyle/>
        <a:p>
          <a:endParaRPr lang="en-US"/>
        </a:p>
      </dgm:t>
    </dgm:pt>
    <dgm:pt modelId="{B1F304AE-9E9C-49BD-8AAD-93839C368FBE}" type="sibTrans" cxnId="{A1492C80-1628-4907-B2FF-268BA80E1AD0}">
      <dgm:prSet/>
      <dgm:spPr/>
      <dgm:t>
        <a:bodyPr/>
        <a:lstStyle/>
        <a:p>
          <a:endParaRPr lang="en-US"/>
        </a:p>
      </dgm:t>
    </dgm:pt>
    <dgm:pt modelId="{883C14C0-4859-4C9E-ACE5-84C10400CFBB}">
      <dgm:prSet/>
      <dgm:spPr/>
      <dgm:t>
        <a:bodyPr/>
        <a:lstStyle/>
        <a:p>
          <a:r>
            <a:rPr lang="nl-NL"/>
            <a:t>Mensen voelen zich niet betrokken</a:t>
          </a:r>
          <a:endParaRPr lang="en-US"/>
        </a:p>
      </dgm:t>
    </dgm:pt>
    <dgm:pt modelId="{DBF8F0E9-20B4-40DC-94C5-6BE05703C934}" type="parTrans" cxnId="{F94FC0AE-1D77-48A2-B959-6740D3352DF7}">
      <dgm:prSet/>
      <dgm:spPr/>
      <dgm:t>
        <a:bodyPr/>
        <a:lstStyle/>
        <a:p>
          <a:endParaRPr lang="en-US"/>
        </a:p>
      </dgm:t>
    </dgm:pt>
    <dgm:pt modelId="{2B983BA7-1EF6-418D-AFF8-8DC723DE3CE4}" type="sibTrans" cxnId="{F94FC0AE-1D77-48A2-B959-6740D3352DF7}">
      <dgm:prSet/>
      <dgm:spPr/>
      <dgm:t>
        <a:bodyPr/>
        <a:lstStyle/>
        <a:p>
          <a:endParaRPr lang="en-US"/>
        </a:p>
      </dgm:t>
    </dgm:pt>
    <dgm:pt modelId="{CCAA2635-5DE0-4045-9B70-CD0E16861E12}">
      <dgm:prSet/>
      <dgm:spPr/>
      <dgm:t>
        <a:bodyPr/>
        <a:lstStyle/>
        <a:p>
          <a:r>
            <a:rPr lang="nl-NL"/>
            <a:t>gevolg is minder samenhorigheid en overgewicht</a:t>
          </a:r>
          <a:endParaRPr lang="en-US"/>
        </a:p>
      </dgm:t>
    </dgm:pt>
    <dgm:pt modelId="{25233171-B9B3-4EFF-A780-A72260306977}" type="parTrans" cxnId="{C9FCD6B3-B5DE-420A-9A5E-EA54B170EFFD}">
      <dgm:prSet/>
      <dgm:spPr/>
      <dgm:t>
        <a:bodyPr/>
        <a:lstStyle/>
        <a:p>
          <a:endParaRPr lang="en-US"/>
        </a:p>
      </dgm:t>
    </dgm:pt>
    <dgm:pt modelId="{804ECA7C-635F-44D1-8212-9261806867AA}" type="sibTrans" cxnId="{C9FCD6B3-B5DE-420A-9A5E-EA54B170EFFD}">
      <dgm:prSet/>
      <dgm:spPr/>
      <dgm:t>
        <a:bodyPr/>
        <a:lstStyle/>
        <a:p>
          <a:endParaRPr lang="en-US"/>
        </a:p>
      </dgm:t>
    </dgm:pt>
    <dgm:pt modelId="{0C44A566-0316-42EB-853F-E0EE132A5424}">
      <dgm:prSet/>
      <dgm:spPr/>
      <dgm:t>
        <a:bodyPr/>
        <a:lstStyle/>
        <a:p>
          <a:r>
            <a:rPr lang="nl-NL"/>
            <a:t>Sociale ongelijkheid</a:t>
          </a:r>
          <a:endParaRPr lang="en-US"/>
        </a:p>
      </dgm:t>
    </dgm:pt>
    <dgm:pt modelId="{EF56DEA5-6700-465C-BD5D-A3E35B2B93D1}" type="parTrans" cxnId="{BF3BC225-45F8-46F6-A417-421E3314FC68}">
      <dgm:prSet/>
      <dgm:spPr/>
      <dgm:t>
        <a:bodyPr/>
        <a:lstStyle/>
        <a:p>
          <a:endParaRPr lang="en-US"/>
        </a:p>
      </dgm:t>
    </dgm:pt>
    <dgm:pt modelId="{7340049D-EADB-40A7-85DE-9AD4F09DB023}" type="sibTrans" cxnId="{BF3BC225-45F8-46F6-A417-421E3314FC68}">
      <dgm:prSet/>
      <dgm:spPr/>
      <dgm:t>
        <a:bodyPr/>
        <a:lstStyle/>
        <a:p>
          <a:endParaRPr lang="en-US"/>
        </a:p>
      </dgm:t>
    </dgm:pt>
    <dgm:pt modelId="{7FB61531-1159-9047-878C-EED82DB73B2F}" type="pres">
      <dgm:prSet presAssocID="{99021EB1-0AF1-49B2-A64C-586EB8454A29}" presName="Name0" presStyleCnt="0">
        <dgm:presLayoutVars>
          <dgm:dir/>
          <dgm:animLvl val="lvl"/>
          <dgm:resizeHandles val="exact"/>
        </dgm:presLayoutVars>
      </dgm:prSet>
      <dgm:spPr/>
    </dgm:pt>
    <dgm:pt modelId="{19EC06CA-E889-DB48-988F-9619EC60F896}" type="pres">
      <dgm:prSet presAssocID="{BA19F40C-322C-4EDE-835D-5839E02851F7}" presName="linNode" presStyleCnt="0"/>
      <dgm:spPr/>
    </dgm:pt>
    <dgm:pt modelId="{C22524A2-3E9E-6549-B95A-3CF8DAAF1BC0}" type="pres">
      <dgm:prSet presAssocID="{BA19F40C-322C-4EDE-835D-5839E02851F7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BE84910B-7C3F-5241-A7B6-745F50A73160}" type="pres">
      <dgm:prSet presAssocID="{77FF7ED5-B729-4F24-BBDD-C38685C9DCE6}" presName="sp" presStyleCnt="0"/>
      <dgm:spPr/>
    </dgm:pt>
    <dgm:pt modelId="{9A9B9D67-05BA-C046-AD28-68C42E38F4CA}" type="pres">
      <dgm:prSet presAssocID="{F7B5B3C3-8285-423D-87E7-8909918CB881}" presName="linNode" presStyleCnt="0"/>
      <dgm:spPr/>
    </dgm:pt>
    <dgm:pt modelId="{31AE92B2-3CCD-BE4F-8CC0-508ACEC912C2}" type="pres">
      <dgm:prSet presAssocID="{F7B5B3C3-8285-423D-87E7-8909918CB881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B307250D-3E1E-8E47-87E1-490CFCC486C0}" type="pres">
      <dgm:prSet presAssocID="{C5880C57-2241-49CE-B7ED-8051FF552453}" presName="sp" presStyleCnt="0"/>
      <dgm:spPr/>
    </dgm:pt>
    <dgm:pt modelId="{75CA4E31-7350-4644-9002-53409E89B607}" type="pres">
      <dgm:prSet presAssocID="{24A15728-E867-4DFD-8853-F4BFACCEFB05}" presName="linNode" presStyleCnt="0"/>
      <dgm:spPr/>
    </dgm:pt>
    <dgm:pt modelId="{2A8BB5A9-36E3-9D4B-9DC7-B6CDD81CB90D}" type="pres">
      <dgm:prSet presAssocID="{24A15728-E867-4DFD-8853-F4BFACCEFB05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07200E21-F77A-1A45-A579-6C8673F56CB3}" type="pres">
      <dgm:prSet presAssocID="{12D06EFE-DF48-43A5-A16B-24401EC4F0C8}" presName="sp" presStyleCnt="0"/>
      <dgm:spPr/>
    </dgm:pt>
    <dgm:pt modelId="{1B704513-23C6-944D-8874-4F3B5FFBE1BE}" type="pres">
      <dgm:prSet presAssocID="{E0CDD1C8-B9F3-47FC-8175-11AD39F90B69}" presName="linNode" presStyleCnt="0"/>
      <dgm:spPr/>
    </dgm:pt>
    <dgm:pt modelId="{A428BD06-4F91-484F-8F79-33770F01E36A}" type="pres">
      <dgm:prSet presAssocID="{E0CDD1C8-B9F3-47FC-8175-11AD39F90B69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C2D29367-5EB8-DE43-8A62-1379EB7675B5}" type="pres">
      <dgm:prSet presAssocID="{A4D88835-E391-4BD9-AC28-AC9F654B77C5}" presName="sp" presStyleCnt="0"/>
      <dgm:spPr/>
    </dgm:pt>
    <dgm:pt modelId="{D5DA979E-0AE4-3A48-B540-3B80E44D6D0E}" type="pres">
      <dgm:prSet presAssocID="{48C33F94-AD36-4256-B1F9-E7718DF9FB80}" presName="linNode" presStyleCnt="0"/>
      <dgm:spPr/>
    </dgm:pt>
    <dgm:pt modelId="{6B3C7766-2E50-9D44-88E6-2A1C5CD9B839}" type="pres">
      <dgm:prSet presAssocID="{48C33F94-AD36-4256-B1F9-E7718DF9FB80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57E8FA09-3511-E147-A0B9-03B352DCC693}" type="pres">
      <dgm:prSet presAssocID="{2442538C-D1B9-4F0E-9594-9EBC83AD2F45}" presName="sp" presStyleCnt="0"/>
      <dgm:spPr/>
    </dgm:pt>
    <dgm:pt modelId="{77122BCF-9BB2-3A44-A7BD-C32C4526A6BA}" type="pres">
      <dgm:prSet presAssocID="{A918EF82-180F-47F4-ABA3-35D2727A5D3F}" presName="linNode" presStyleCnt="0"/>
      <dgm:spPr/>
    </dgm:pt>
    <dgm:pt modelId="{CC2225AA-C279-C341-8D36-DF6BF88F8F90}" type="pres">
      <dgm:prSet presAssocID="{A918EF82-180F-47F4-ABA3-35D2727A5D3F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78874520-8D39-B340-9B83-B9CB9E64E40A}" type="pres">
      <dgm:prSet presAssocID="{B1F304AE-9E9C-49BD-8AAD-93839C368FBE}" presName="sp" presStyleCnt="0"/>
      <dgm:spPr/>
    </dgm:pt>
    <dgm:pt modelId="{C1C10483-D8FD-2346-906F-BBE48019128C}" type="pres">
      <dgm:prSet presAssocID="{883C14C0-4859-4C9E-ACE5-84C10400CFBB}" presName="linNode" presStyleCnt="0"/>
      <dgm:spPr/>
    </dgm:pt>
    <dgm:pt modelId="{7EB78A8B-41B1-0344-922C-375B115D9AB9}" type="pres">
      <dgm:prSet presAssocID="{883C14C0-4859-4C9E-ACE5-84C10400CFBB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BB041A36-161B-7244-8EB7-D5F828A998CB}" type="pres">
      <dgm:prSet presAssocID="{2B983BA7-1EF6-418D-AFF8-8DC723DE3CE4}" presName="sp" presStyleCnt="0"/>
      <dgm:spPr/>
    </dgm:pt>
    <dgm:pt modelId="{B3D08DAC-8798-4848-94E3-86DDDD6C1807}" type="pres">
      <dgm:prSet presAssocID="{CCAA2635-5DE0-4045-9B70-CD0E16861E12}" presName="linNode" presStyleCnt="0"/>
      <dgm:spPr/>
    </dgm:pt>
    <dgm:pt modelId="{6A16D260-261D-964E-A85F-FC42FFC6C877}" type="pres">
      <dgm:prSet presAssocID="{CCAA2635-5DE0-4045-9B70-CD0E16861E12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2A119AC4-B90E-4149-8406-2AA670129F38}" type="pres">
      <dgm:prSet presAssocID="{804ECA7C-635F-44D1-8212-9261806867AA}" presName="sp" presStyleCnt="0"/>
      <dgm:spPr/>
    </dgm:pt>
    <dgm:pt modelId="{B4383BE7-D9D6-7B40-9456-C22B80F7B53F}" type="pres">
      <dgm:prSet presAssocID="{0C44A566-0316-42EB-853F-E0EE132A5424}" presName="linNode" presStyleCnt="0"/>
      <dgm:spPr/>
    </dgm:pt>
    <dgm:pt modelId="{F1D35B85-A40C-E349-8971-3D55C99BD9B7}" type="pres">
      <dgm:prSet presAssocID="{0C44A566-0316-42EB-853F-E0EE132A5424}" presName="parentText" presStyleLbl="node1" presStyleIdx="8" presStyleCnt="9">
        <dgm:presLayoutVars>
          <dgm:chMax val="1"/>
          <dgm:bulletEnabled val="1"/>
        </dgm:presLayoutVars>
      </dgm:prSet>
      <dgm:spPr/>
    </dgm:pt>
  </dgm:ptLst>
  <dgm:cxnLst>
    <dgm:cxn modelId="{747E4A02-CFF4-5E42-A9E8-CF207F95ECE6}" type="presOf" srcId="{F7B5B3C3-8285-423D-87E7-8909918CB881}" destId="{31AE92B2-3CCD-BE4F-8CC0-508ACEC912C2}" srcOrd="0" destOrd="0" presId="urn:microsoft.com/office/officeart/2005/8/layout/vList5"/>
    <dgm:cxn modelId="{9C463918-C722-414C-A9E2-6CA7EC60B620}" type="presOf" srcId="{E0CDD1C8-B9F3-47FC-8175-11AD39F90B69}" destId="{A428BD06-4F91-484F-8F79-33770F01E36A}" srcOrd="0" destOrd="0" presId="urn:microsoft.com/office/officeart/2005/8/layout/vList5"/>
    <dgm:cxn modelId="{91652C1D-75A0-4A49-8961-89CBE74B4140}" srcId="{99021EB1-0AF1-49B2-A64C-586EB8454A29}" destId="{E0CDD1C8-B9F3-47FC-8175-11AD39F90B69}" srcOrd="3" destOrd="0" parTransId="{E778D46B-DDC6-4A76-9A5E-9378008D6A38}" sibTransId="{A4D88835-E391-4BD9-AC28-AC9F654B77C5}"/>
    <dgm:cxn modelId="{15557C1E-ECB6-3646-B374-46451B29E16B}" type="presOf" srcId="{0C44A566-0316-42EB-853F-E0EE132A5424}" destId="{F1D35B85-A40C-E349-8971-3D55C99BD9B7}" srcOrd="0" destOrd="0" presId="urn:microsoft.com/office/officeart/2005/8/layout/vList5"/>
    <dgm:cxn modelId="{BF3BC225-45F8-46F6-A417-421E3314FC68}" srcId="{99021EB1-0AF1-49B2-A64C-586EB8454A29}" destId="{0C44A566-0316-42EB-853F-E0EE132A5424}" srcOrd="8" destOrd="0" parTransId="{EF56DEA5-6700-465C-BD5D-A3E35B2B93D1}" sibTransId="{7340049D-EADB-40A7-85DE-9AD4F09DB023}"/>
    <dgm:cxn modelId="{2C1B572B-11A3-A84A-A3CF-0AEF67223270}" type="presOf" srcId="{883C14C0-4859-4C9E-ACE5-84C10400CFBB}" destId="{7EB78A8B-41B1-0344-922C-375B115D9AB9}" srcOrd="0" destOrd="0" presId="urn:microsoft.com/office/officeart/2005/8/layout/vList5"/>
    <dgm:cxn modelId="{301FBC40-317E-4398-B27C-7AC9D39421E4}" srcId="{99021EB1-0AF1-49B2-A64C-586EB8454A29}" destId="{24A15728-E867-4DFD-8853-F4BFACCEFB05}" srcOrd="2" destOrd="0" parTransId="{AECDB8EC-9FE1-4612-9A10-6D9B453AC840}" sibTransId="{12D06EFE-DF48-43A5-A16B-24401EC4F0C8}"/>
    <dgm:cxn modelId="{93668152-041F-8746-8F84-59479C8A36AC}" type="presOf" srcId="{99021EB1-0AF1-49B2-A64C-586EB8454A29}" destId="{7FB61531-1159-9047-878C-EED82DB73B2F}" srcOrd="0" destOrd="0" presId="urn:microsoft.com/office/officeart/2005/8/layout/vList5"/>
    <dgm:cxn modelId="{6E396C71-EC6F-C94A-9174-3604D5FE77EB}" type="presOf" srcId="{48C33F94-AD36-4256-B1F9-E7718DF9FB80}" destId="{6B3C7766-2E50-9D44-88E6-2A1C5CD9B839}" srcOrd="0" destOrd="0" presId="urn:microsoft.com/office/officeart/2005/8/layout/vList5"/>
    <dgm:cxn modelId="{A1492C80-1628-4907-B2FF-268BA80E1AD0}" srcId="{99021EB1-0AF1-49B2-A64C-586EB8454A29}" destId="{A918EF82-180F-47F4-ABA3-35D2727A5D3F}" srcOrd="5" destOrd="0" parTransId="{8390F56F-C07F-4FD0-BD29-7240677B68A6}" sibTransId="{B1F304AE-9E9C-49BD-8AAD-93839C368FBE}"/>
    <dgm:cxn modelId="{48C57593-D2E0-46D9-806A-94484895D2F1}" srcId="{99021EB1-0AF1-49B2-A64C-586EB8454A29}" destId="{BA19F40C-322C-4EDE-835D-5839E02851F7}" srcOrd="0" destOrd="0" parTransId="{6A6BCA79-B23F-4ED4-97D6-6AE59E8BC6D6}" sibTransId="{77FF7ED5-B729-4F24-BBDD-C38685C9DCE6}"/>
    <dgm:cxn modelId="{C492F098-310B-455A-AA1B-C5A80C279B45}" srcId="{99021EB1-0AF1-49B2-A64C-586EB8454A29}" destId="{F7B5B3C3-8285-423D-87E7-8909918CB881}" srcOrd="1" destOrd="0" parTransId="{9FE123B1-9631-47D9-B674-F6340665F8C6}" sibTransId="{C5880C57-2241-49CE-B7ED-8051FF552453}"/>
    <dgm:cxn modelId="{916F42AB-72A4-2446-B074-6E3449F7853B}" type="presOf" srcId="{CCAA2635-5DE0-4045-9B70-CD0E16861E12}" destId="{6A16D260-261D-964E-A85F-FC42FFC6C877}" srcOrd="0" destOrd="0" presId="urn:microsoft.com/office/officeart/2005/8/layout/vList5"/>
    <dgm:cxn modelId="{53C5ACAB-5AA5-6444-AFA0-AEFCC24683E5}" type="presOf" srcId="{BA19F40C-322C-4EDE-835D-5839E02851F7}" destId="{C22524A2-3E9E-6549-B95A-3CF8DAAF1BC0}" srcOrd="0" destOrd="0" presId="urn:microsoft.com/office/officeart/2005/8/layout/vList5"/>
    <dgm:cxn modelId="{F94FC0AE-1D77-48A2-B959-6740D3352DF7}" srcId="{99021EB1-0AF1-49B2-A64C-586EB8454A29}" destId="{883C14C0-4859-4C9E-ACE5-84C10400CFBB}" srcOrd="6" destOrd="0" parTransId="{DBF8F0E9-20B4-40DC-94C5-6BE05703C934}" sibTransId="{2B983BA7-1EF6-418D-AFF8-8DC723DE3CE4}"/>
    <dgm:cxn modelId="{C9FCD6B3-B5DE-420A-9A5E-EA54B170EFFD}" srcId="{99021EB1-0AF1-49B2-A64C-586EB8454A29}" destId="{CCAA2635-5DE0-4045-9B70-CD0E16861E12}" srcOrd="7" destOrd="0" parTransId="{25233171-B9B3-4EFF-A780-A72260306977}" sibTransId="{804ECA7C-635F-44D1-8212-9261806867AA}"/>
    <dgm:cxn modelId="{759160D6-5D54-8846-BA31-BB1057031740}" type="presOf" srcId="{A918EF82-180F-47F4-ABA3-35D2727A5D3F}" destId="{CC2225AA-C279-C341-8D36-DF6BF88F8F90}" srcOrd="0" destOrd="0" presId="urn:microsoft.com/office/officeart/2005/8/layout/vList5"/>
    <dgm:cxn modelId="{FEADE1E9-CC65-4039-85BC-2D751A00F47A}" srcId="{99021EB1-0AF1-49B2-A64C-586EB8454A29}" destId="{48C33F94-AD36-4256-B1F9-E7718DF9FB80}" srcOrd="4" destOrd="0" parTransId="{ED56B57A-C11C-4711-8556-1B554B17B8BE}" sibTransId="{2442538C-D1B9-4F0E-9594-9EBC83AD2F45}"/>
    <dgm:cxn modelId="{21B0EFE9-D856-EC49-9AAC-9E94C80FA766}" type="presOf" srcId="{24A15728-E867-4DFD-8853-F4BFACCEFB05}" destId="{2A8BB5A9-36E3-9D4B-9DC7-B6CDD81CB90D}" srcOrd="0" destOrd="0" presId="urn:microsoft.com/office/officeart/2005/8/layout/vList5"/>
    <dgm:cxn modelId="{F5D32D13-7418-F64D-B824-FA1713FD14DD}" type="presParOf" srcId="{7FB61531-1159-9047-878C-EED82DB73B2F}" destId="{19EC06CA-E889-DB48-988F-9619EC60F896}" srcOrd="0" destOrd="0" presId="urn:microsoft.com/office/officeart/2005/8/layout/vList5"/>
    <dgm:cxn modelId="{0003918B-F84B-414D-B09E-D97221C5CFA2}" type="presParOf" srcId="{19EC06CA-E889-DB48-988F-9619EC60F896}" destId="{C22524A2-3E9E-6549-B95A-3CF8DAAF1BC0}" srcOrd="0" destOrd="0" presId="urn:microsoft.com/office/officeart/2005/8/layout/vList5"/>
    <dgm:cxn modelId="{0F65E29F-3E6F-6740-8872-39EA206D0117}" type="presParOf" srcId="{7FB61531-1159-9047-878C-EED82DB73B2F}" destId="{BE84910B-7C3F-5241-A7B6-745F50A73160}" srcOrd="1" destOrd="0" presId="urn:microsoft.com/office/officeart/2005/8/layout/vList5"/>
    <dgm:cxn modelId="{D50D6D50-2C84-2649-9779-8C7C596ADA14}" type="presParOf" srcId="{7FB61531-1159-9047-878C-EED82DB73B2F}" destId="{9A9B9D67-05BA-C046-AD28-68C42E38F4CA}" srcOrd="2" destOrd="0" presId="urn:microsoft.com/office/officeart/2005/8/layout/vList5"/>
    <dgm:cxn modelId="{46ABB502-E495-E04D-89AD-31FFC6C2E6BF}" type="presParOf" srcId="{9A9B9D67-05BA-C046-AD28-68C42E38F4CA}" destId="{31AE92B2-3CCD-BE4F-8CC0-508ACEC912C2}" srcOrd="0" destOrd="0" presId="urn:microsoft.com/office/officeart/2005/8/layout/vList5"/>
    <dgm:cxn modelId="{CF03C8D0-F721-F041-8672-CDC89AE30DD7}" type="presParOf" srcId="{7FB61531-1159-9047-878C-EED82DB73B2F}" destId="{B307250D-3E1E-8E47-87E1-490CFCC486C0}" srcOrd="3" destOrd="0" presId="urn:microsoft.com/office/officeart/2005/8/layout/vList5"/>
    <dgm:cxn modelId="{9109D694-9D30-5A41-AA28-7462F8FF9C1F}" type="presParOf" srcId="{7FB61531-1159-9047-878C-EED82DB73B2F}" destId="{75CA4E31-7350-4644-9002-53409E89B607}" srcOrd="4" destOrd="0" presId="urn:microsoft.com/office/officeart/2005/8/layout/vList5"/>
    <dgm:cxn modelId="{53BF6FD7-C91B-E34B-BBC6-DB789B8B3677}" type="presParOf" srcId="{75CA4E31-7350-4644-9002-53409E89B607}" destId="{2A8BB5A9-36E3-9D4B-9DC7-B6CDD81CB90D}" srcOrd="0" destOrd="0" presId="urn:microsoft.com/office/officeart/2005/8/layout/vList5"/>
    <dgm:cxn modelId="{7BEC064D-C510-7045-9D20-3BA141BA3425}" type="presParOf" srcId="{7FB61531-1159-9047-878C-EED82DB73B2F}" destId="{07200E21-F77A-1A45-A579-6C8673F56CB3}" srcOrd="5" destOrd="0" presId="urn:microsoft.com/office/officeart/2005/8/layout/vList5"/>
    <dgm:cxn modelId="{D1D93C19-290E-C84F-A042-9235609E01D0}" type="presParOf" srcId="{7FB61531-1159-9047-878C-EED82DB73B2F}" destId="{1B704513-23C6-944D-8874-4F3B5FFBE1BE}" srcOrd="6" destOrd="0" presId="urn:microsoft.com/office/officeart/2005/8/layout/vList5"/>
    <dgm:cxn modelId="{E9682268-E919-D943-A5DC-DAE8AC3CBA0F}" type="presParOf" srcId="{1B704513-23C6-944D-8874-4F3B5FFBE1BE}" destId="{A428BD06-4F91-484F-8F79-33770F01E36A}" srcOrd="0" destOrd="0" presId="urn:microsoft.com/office/officeart/2005/8/layout/vList5"/>
    <dgm:cxn modelId="{CBFFACC4-5A40-4248-BE8A-AAF3B3056C20}" type="presParOf" srcId="{7FB61531-1159-9047-878C-EED82DB73B2F}" destId="{C2D29367-5EB8-DE43-8A62-1379EB7675B5}" srcOrd="7" destOrd="0" presId="urn:microsoft.com/office/officeart/2005/8/layout/vList5"/>
    <dgm:cxn modelId="{BB652619-69B1-E049-9D98-04C9FD3AFF20}" type="presParOf" srcId="{7FB61531-1159-9047-878C-EED82DB73B2F}" destId="{D5DA979E-0AE4-3A48-B540-3B80E44D6D0E}" srcOrd="8" destOrd="0" presId="urn:microsoft.com/office/officeart/2005/8/layout/vList5"/>
    <dgm:cxn modelId="{163094EC-818A-7142-8062-63E27F01FA27}" type="presParOf" srcId="{D5DA979E-0AE4-3A48-B540-3B80E44D6D0E}" destId="{6B3C7766-2E50-9D44-88E6-2A1C5CD9B839}" srcOrd="0" destOrd="0" presId="urn:microsoft.com/office/officeart/2005/8/layout/vList5"/>
    <dgm:cxn modelId="{EE79BBC1-ABB1-A64D-83E5-5FC0686F7A05}" type="presParOf" srcId="{7FB61531-1159-9047-878C-EED82DB73B2F}" destId="{57E8FA09-3511-E147-A0B9-03B352DCC693}" srcOrd="9" destOrd="0" presId="urn:microsoft.com/office/officeart/2005/8/layout/vList5"/>
    <dgm:cxn modelId="{E4C4D7F3-9AED-A347-A6DB-8D0A0D3BABB4}" type="presParOf" srcId="{7FB61531-1159-9047-878C-EED82DB73B2F}" destId="{77122BCF-9BB2-3A44-A7BD-C32C4526A6BA}" srcOrd="10" destOrd="0" presId="urn:microsoft.com/office/officeart/2005/8/layout/vList5"/>
    <dgm:cxn modelId="{7D1529D7-F72E-C34A-8197-AECE74B9EBF1}" type="presParOf" srcId="{77122BCF-9BB2-3A44-A7BD-C32C4526A6BA}" destId="{CC2225AA-C279-C341-8D36-DF6BF88F8F90}" srcOrd="0" destOrd="0" presId="urn:microsoft.com/office/officeart/2005/8/layout/vList5"/>
    <dgm:cxn modelId="{F31A1328-ABF0-9B47-8D0E-2390785D49F2}" type="presParOf" srcId="{7FB61531-1159-9047-878C-EED82DB73B2F}" destId="{78874520-8D39-B340-9B83-B9CB9E64E40A}" srcOrd="11" destOrd="0" presId="urn:microsoft.com/office/officeart/2005/8/layout/vList5"/>
    <dgm:cxn modelId="{F1E4CA71-DFDE-9242-B0A5-DF6E398B7F35}" type="presParOf" srcId="{7FB61531-1159-9047-878C-EED82DB73B2F}" destId="{C1C10483-D8FD-2346-906F-BBE48019128C}" srcOrd="12" destOrd="0" presId="urn:microsoft.com/office/officeart/2005/8/layout/vList5"/>
    <dgm:cxn modelId="{EC7F5872-475C-644E-878B-751D4C903913}" type="presParOf" srcId="{C1C10483-D8FD-2346-906F-BBE48019128C}" destId="{7EB78A8B-41B1-0344-922C-375B115D9AB9}" srcOrd="0" destOrd="0" presId="urn:microsoft.com/office/officeart/2005/8/layout/vList5"/>
    <dgm:cxn modelId="{D889903D-EA27-824F-B985-BCC004B17461}" type="presParOf" srcId="{7FB61531-1159-9047-878C-EED82DB73B2F}" destId="{BB041A36-161B-7244-8EB7-D5F828A998CB}" srcOrd="13" destOrd="0" presId="urn:microsoft.com/office/officeart/2005/8/layout/vList5"/>
    <dgm:cxn modelId="{5FBEF8A9-9BB7-274D-B3E2-BAFD276BB7FE}" type="presParOf" srcId="{7FB61531-1159-9047-878C-EED82DB73B2F}" destId="{B3D08DAC-8798-4848-94E3-86DDDD6C1807}" srcOrd="14" destOrd="0" presId="urn:microsoft.com/office/officeart/2005/8/layout/vList5"/>
    <dgm:cxn modelId="{065F73DA-19BA-6046-B89A-ADFB07180402}" type="presParOf" srcId="{B3D08DAC-8798-4848-94E3-86DDDD6C1807}" destId="{6A16D260-261D-964E-A85F-FC42FFC6C877}" srcOrd="0" destOrd="0" presId="urn:microsoft.com/office/officeart/2005/8/layout/vList5"/>
    <dgm:cxn modelId="{48FE600D-890C-FE43-AB76-D024B85C784D}" type="presParOf" srcId="{7FB61531-1159-9047-878C-EED82DB73B2F}" destId="{2A119AC4-B90E-4149-8406-2AA670129F38}" srcOrd="15" destOrd="0" presId="urn:microsoft.com/office/officeart/2005/8/layout/vList5"/>
    <dgm:cxn modelId="{832A64BF-112C-F743-942B-445E23051BB9}" type="presParOf" srcId="{7FB61531-1159-9047-878C-EED82DB73B2F}" destId="{B4383BE7-D9D6-7B40-9456-C22B80F7B53F}" srcOrd="16" destOrd="0" presId="urn:microsoft.com/office/officeart/2005/8/layout/vList5"/>
    <dgm:cxn modelId="{E9E1ACDB-7967-F14D-BE34-41F76887E49E}" type="presParOf" srcId="{B4383BE7-D9D6-7B40-9456-C22B80F7B53F}" destId="{F1D35B85-A40C-E349-8971-3D55C99BD9B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1E1F4C-7DF5-4D66-A121-F66B6C771DC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A3EF63-4D4F-4311-8FFE-CD6F4980B1C4}">
      <dgm:prSet/>
      <dgm:spPr/>
      <dgm:t>
        <a:bodyPr/>
        <a:lstStyle/>
        <a:p>
          <a:r>
            <a:rPr lang="nl-NL"/>
            <a:t>Belang van sportparticipatie voor de gemeenschap</a:t>
          </a:r>
          <a:endParaRPr lang="en-US"/>
        </a:p>
      </dgm:t>
    </dgm:pt>
    <dgm:pt modelId="{C153F86C-7526-477C-83AA-C16CEE20731D}" type="parTrans" cxnId="{EFA11217-84E0-4CE8-81AC-B4F51DF2025A}">
      <dgm:prSet/>
      <dgm:spPr/>
      <dgm:t>
        <a:bodyPr/>
        <a:lstStyle/>
        <a:p>
          <a:endParaRPr lang="en-US"/>
        </a:p>
      </dgm:t>
    </dgm:pt>
    <dgm:pt modelId="{47EAAABB-321B-4019-BED2-8CE2C75837F5}" type="sibTrans" cxnId="{EFA11217-84E0-4CE8-81AC-B4F51DF2025A}">
      <dgm:prSet/>
      <dgm:spPr/>
      <dgm:t>
        <a:bodyPr/>
        <a:lstStyle/>
        <a:p>
          <a:endParaRPr lang="en-US"/>
        </a:p>
      </dgm:t>
    </dgm:pt>
    <dgm:pt modelId="{A2CF337F-CC23-445F-8FA2-E17FE031AE8B}">
      <dgm:prSet/>
      <dgm:spPr/>
      <dgm:t>
        <a:bodyPr/>
        <a:lstStyle/>
        <a:p>
          <a:r>
            <a:rPr lang="nl-NL"/>
            <a:t>Beweegbelemmeringen mensen met een lage SES </a:t>
          </a:r>
          <a:endParaRPr lang="en-US"/>
        </a:p>
      </dgm:t>
    </dgm:pt>
    <dgm:pt modelId="{EA8064C2-75C2-41C2-8B50-DE268DB15B3F}" type="parTrans" cxnId="{3823237E-BD05-4F10-AEE7-D001E6F4ADA6}">
      <dgm:prSet/>
      <dgm:spPr/>
      <dgm:t>
        <a:bodyPr/>
        <a:lstStyle/>
        <a:p>
          <a:endParaRPr lang="en-US"/>
        </a:p>
      </dgm:t>
    </dgm:pt>
    <dgm:pt modelId="{6C4DADB0-5CB3-4CC4-958E-BD3E14D320D4}" type="sibTrans" cxnId="{3823237E-BD05-4F10-AEE7-D001E6F4ADA6}">
      <dgm:prSet/>
      <dgm:spPr/>
      <dgm:t>
        <a:bodyPr/>
        <a:lstStyle/>
        <a:p>
          <a:endParaRPr lang="en-US"/>
        </a:p>
      </dgm:t>
    </dgm:pt>
    <dgm:pt modelId="{10BD91E3-E7CE-4C09-B253-3F9771BC3C5B}">
      <dgm:prSet/>
      <dgm:spPr/>
      <dgm:t>
        <a:bodyPr/>
        <a:lstStyle/>
        <a:p>
          <a:r>
            <a:rPr lang="nl-NL"/>
            <a:t>Bereiken van inwonders met een lage SES </a:t>
          </a:r>
          <a:endParaRPr lang="en-US"/>
        </a:p>
      </dgm:t>
    </dgm:pt>
    <dgm:pt modelId="{CCF2B3CD-5828-4215-B92D-DCE2EEBABC41}" type="parTrans" cxnId="{4B113DFF-3911-433F-8EC9-49740E280202}">
      <dgm:prSet/>
      <dgm:spPr/>
      <dgm:t>
        <a:bodyPr/>
        <a:lstStyle/>
        <a:p>
          <a:endParaRPr lang="en-US"/>
        </a:p>
      </dgm:t>
    </dgm:pt>
    <dgm:pt modelId="{68A48F32-5004-472C-9FFE-C2FD66916572}" type="sibTrans" cxnId="{4B113DFF-3911-433F-8EC9-49740E280202}">
      <dgm:prSet/>
      <dgm:spPr/>
      <dgm:t>
        <a:bodyPr/>
        <a:lstStyle/>
        <a:p>
          <a:endParaRPr lang="en-US"/>
        </a:p>
      </dgm:t>
    </dgm:pt>
    <dgm:pt modelId="{9BA92AC1-2898-4B33-BC86-78744F76CB49}">
      <dgm:prSet/>
      <dgm:spPr/>
      <dgm:t>
        <a:bodyPr/>
        <a:lstStyle/>
        <a:p>
          <a:r>
            <a:rPr lang="nl-NL"/>
            <a:t>De invloed van de technologie op de jeugd</a:t>
          </a:r>
          <a:endParaRPr lang="en-US"/>
        </a:p>
      </dgm:t>
    </dgm:pt>
    <dgm:pt modelId="{E7120DD4-58E3-4347-9F37-0EBCDEFEEC90}" type="parTrans" cxnId="{44AB88A8-4BA1-417C-A856-6F304B520594}">
      <dgm:prSet/>
      <dgm:spPr/>
      <dgm:t>
        <a:bodyPr/>
        <a:lstStyle/>
        <a:p>
          <a:endParaRPr lang="en-US"/>
        </a:p>
      </dgm:t>
    </dgm:pt>
    <dgm:pt modelId="{09F89A93-E751-4A4E-8964-5AAF23B78921}" type="sibTrans" cxnId="{44AB88A8-4BA1-417C-A856-6F304B520594}">
      <dgm:prSet/>
      <dgm:spPr/>
      <dgm:t>
        <a:bodyPr/>
        <a:lstStyle/>
        <a:p>
          <a:endParaRPr lang="en-US"/>
        </a:p>
      </dgm:t>
    </dgm:pt>
    <dgm:pt modelId="{4BF0D3BD-4CDD-4A71-8637-06C8B9E4AD74}">
      <dgm:prSet/>
      <dgm:spPr/>
      <dgm:t>
        <a:bodyPr/>
        <a:lstStyle/>
        <a:p>
          <a:r>
            <a:rPr lang="nl-NL"/>
            <a:t>Sociale veiligheid – Pedagogisch sportkompas </a:t>
          </a:r>
          <a:endParaRPr lang="en-US"/>
        </a:p>
      </dgm:t>
    </dgm:pt>
    <dgm:pt modelId="{4FF86FEA-A0DE-4EA9-9646-CE0C29F067FA}" type="parTrans" cxnId="{E9C1F6D6-1E57-4CC4-924C-0AEE5D645790}">
      <dgm:prSet/>
      <dgm:spPr/>
      <dgm:t>
        <a:bodyPr/>
        <a:lstStyle/>
        <a:p>
          <a:endParaRPr lang="en-US"/>
        </a:p>
      </dgm:t>
    </dgm:pt>
    <dgm:pt modelId="{48ADF7C1-7AE6-4947-84FE-F99F586AF1AE}" type="sibTrans" cxnId="{E9C1F6D6-1E57-4CC4-924C-0AEE5D645790}">
      <dgm:prSet/>
      <dgm:spPr/>
      <dgm:t>
        <a:bodyPr/>
        <a:lstStyle/>
        <a:p>
          <a:endParaRPr lang="en-US"/>
        </a:p>
      </dgm:t>
    </dgm:pt>
    <dgm:pt modelId="{D6EDA38B-AA3C-444C-9085-253449452EE3}" type="pres">
      <dgm:prSet presAssocID="{0B1E1F4C-7DF5-4D66-A121-F66B6C771DC0}" presName="linear" presStyleCnt="0">
        <dgm:presLayoutVars>
          <dgm:animLvl val="lvl"/>
          <dgm:resizeHandles val="exact"/>
        </dgm:presLayoutVars>
      </dgm:prSet>
      <dgm:spPr/>
    </dgm:pt>
    <dgm:pt modelId="{DCBA6DCE-2B9F-C449-AF5A-14E449C8C2A4}" type="pres">
      <dgm:prSet presAssocID="{4EA3EF63-4D4F-4311-8FFE-CD6F4980B1C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5E471A1-49AA-F84A-AC1D-28EEF5158FA3}" type="pres">
      <dgm:prSet presAssocID="{47EAAABB-321B-4019-BED2-8CE2C75837F5}" presName="spacer" presStyleCnt="0"/>
      <dgm:spPr/>
    </dgm:pt>
    <dgm:pt modelId="{0EB292D4-4B92-4540-9514-39B7C6EBCFD1}" type="pres">
      <dgm:prSet presAssocID="{A2CF337F-CC23-445F-8FA2-E17FE031AE8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D0C0A0-9C86-D744-AF94-825BA4787BD1}" type="pres">
      <dgm:prSet presAssocID="{6C4DADB0-5CB3-4CC4-958E-BD3E14D320D4}" presName="spacer" presStyleCnt="0"/>
      <dgm:spPr/>
    </dgm:pt>
    <dgm:pt modelId="{3E7A6EA4-7634-EF40-AC87-08F59D8C717B}" type="pres">
      <dgm:prSet presAssocID="{10BD91E3-E7CE-4C09-B253-3F9771BC3C5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566978F-34CD-C348-92E8-F303C792BC4A}" type="pres">
      <dgm:prSet presAssocID="{68A48F32-5004-472C-9FFE-C2FD66916572}" presName="spacer" presStyleCnt="0"/>
      <dgm:spPr/>
    </dgm:pt>
    <dgm:pt modelId="{23775A04-A54E-4340-9C6F-C70DF099B688}" type="pres">
      <dgm:prSet presAssocID="{9BA92AC1-2898-4B33-BC86-78744F76CB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E921FC7-21F9-5848-8E74-7E23CAB498FE}" type="pres">
      <dgm:prSet presAssocID="{09F89A93-E751-4A4E-8964-5AAF23B78921}" presName="spacer" presStyleCnt="0"/>
      <dgm:spPr/>
    </dgm:pt>
    <dgm:pt modelId="{95E44650-8B80-8444-9CC3-33525431BC1E}" type="pres">
      <dgm:prSet presAssocID="{4BF0D3BD-4CDD-4A71-8637-06C8B9E4AD7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FA11217-84E0-4CE8-81AC-B4F51DF2025A}" srcId="{0B1E1F4C-7DF5-4D66-A121-F66B6C771DC0}" destId="{4EA3EF63-4D4F-4311-8FFE-CD6F4980B1C4}" srcOrd="0" destOrd="0" parTransId="{C153F86C-7526-477C-83AA-C16CEE20731D}" sibTransId="{47EAAABB-321B-4019-BED2-8CE2C75837F5}"/>
    <dgm:cxn modelId="{B72CCE36-B78A-B440-AC52-5536FD35E677}" type="presOf" srcId="{4BF0D3BD-4CDD-4A71-8637-06C8B9E4AD74}" destId="{95E44650-8B80-8444-9CC3-33525431BC1E}" srcOrd="0" destOrd="0" presId="urn:microsoft.com/office/officeart/2005/8/layout/vList2"/>
    <dgm:cxn modelId="{76D43449-E82F-0542-AE88-ADC9EA1137B9}" type="presOf" srcId="{9BA92AC1-2898-4B33-BC86-78744F76CB49}" destId="{23775A04-A54E-4340-9C6F-C70DF099B688}" srcOrd="0" destOrd="0" presId="urn:microsoft.com/office/officeart/2005/8/layout/vList2"/>
    <dgm:cxn modelId="{5A705F5D-6A9F-7044-8A18-652CA66897FA}" type="presOf" srcId="{4EA3EF63-4D4F-4311-8FFE-CD6F4980B1C4}" destId="{DCBA6DCE-2B9F-C449-AF5A-14E449C8C2A4}" srcOrd="0" destOrd="0" presId="urn:microsoft.com/office/officeart/2005/8/layout/vList2"/>
    <dgm:cxn modelId="{28ACA66B-A867-5C4A-90BD-EC91FA613E6D}" type="presOf" srcId="{0B1E1F4C-7DF5-4D66-A121-F66B6C771DC0}" destId="{D6EDA38B-AA3C-444C-9085-253449452EE3}" srcOrd="0" destOrd="0" presId="urn:microsoft.com/office/officeart/2005/8/layout/vList2"/>
    <dgm:cxn modelId="{3823237E-BD05-4F10-AEE7-D001E6F4ADA6}" srcId="{0B1E1F4C-7DF5-4D66-A121-F66B6C771DC0}" destId="{A2CF337F-CC23-445F-8FA2-E17FE031AE8B}" srcOrd="1" destOrd="0" parTransId="{EA8064C2-75C2-41C2-8B50-DE268DB15B3F}" sibTransId="{6C4DADB0-5CB3-4CC4-958E-BD3E14D320D4}"/>
    <dgm:cxn modelId="{44AB88A8-4BA1-417C-A856-6F304B520594}" srcId="{0B1E1F4C-7DF5-4D66-A121-F66B6C771DC0}" destId="{9BA92AC1-2898-4B33-BC86-78744F76CB49}" srcOrd="3" destOrd="0" parTransId="{E7120DD4-58E3-4347-9F37-0EBCDEFEEC90}" sibTransId="{09F89A93-E751-4A4E-8964-5AAF23B78921}"/>
    <dgm:cxn modelId="{E0BCD5D2-E41E-5248-A234-C219C7973EDE}" type="presOf" srcId="{10BD91E3-E7CE-4C09-B253-3F9771BC3C5B}" destId="{3E7A6EA4-7634-EF40-AC87-08F59D8C717B}" srcOrd="0" destOrd="0" presId="urn:microsoft.com/office/officeart/2005/8/layout/vList2"/>
    <dgm:cxn modelId="{E9C1F6D6-1E57-4CC4-924C-0AEE5D645790}" srcId="{0B1E1F4C-7DF5-4D66-A121-F66B6C771DC0}" destId="{4BF0D3BD-4CDD-4A71-8637-06C8B9E4AD74}" srcOrd="4" destOrd="0" parTransId="{4FF86FEA-A0DE-4EA9-9646-CE0C29F067FA}" sibTransId="{48ADF7C1-7AE6-4947-84FE-F99F586AF1AE}"/>
    <dgm:cxn modelId="{C499A9FB-3C25-7D48-9C5D-5152BB1E5E54}" type="presOf" srcId="{A2CF337F-CC23-445F-8FA2-E17FE031AE8B}" destId="{0EB292D4-4B92-4540-9514-39B7C6EBCFD1}" srcOrd="0" destOrd="0" presId="urn:microsoft.com/office/officeart/2005/8/layout/vList2"/>
    <dgm:cxn modelId="{4B113DFF-3911-433F-8EC9-49740E280202}" srcId="{0B1E1F4C-7DF5-4D66-A121-F66B6C771DC0}" destId="{10BD91E3-E7CE-4C09-B253-3F9771BC3C5B}" srcOrd="2" destOrd="0" parTransId="{CCF2B3CD-5828-4215-B92D-DCE2EEBABC41}" sibTransId="{68A48F32-5004-472C-9FFE-C2FD66916572}"/>
    <dgm:cxn modelId="{4F64DFE7-0196-1E4C-A7EC-930BDB89628F}" type="presParOf" srcId="{D6EDA38B-AA3C-444C-9085-253449452EE3}" destId="{DCBA6DCE-2B9F-C449-AF5A-14E449C8C2A4}" srcOrd="0" destOrd="0" presId="urn:microsoft.com/office/officeart/2005/8/layout/vList2"/>
    <dgm:cxn modelId="{AD89E87A-3D2E-5F41-9DEF-1794AF92B4FA}" type="presParOf" srcId="{D6EDA38B-AA3C-444C-9085-253449452EE3}" destId="{A5E471A1-49AA-F84A-AC1D-28EEF5158FA3}" srcOrd="1" destOrd="0" presId="urn:microsoft.com/office/officeart/2005/8/layout/vList2"/>
    <dgm:cxn modelId="{2518A2C6-DB91-2245-B325-43BB2FACC24A}" type="presParOf" srcId="{D6EDA38B-AA3C-444C-9085-253449452EE3}" destId="{0EB292D4-4B92-4540-9514-39B7C6EBCFD1}" srcOrd="2" destOrd="0" presId="urn:microsoft.com/office/officeart/2005/8/layout/vList2"/>
    <dgm:cxn modelId="{8F0DE852-71F0-7F45-8EDE-D7084CBB9FAB}" type="presParOf" srcId="{D6EDA38B-AA3C-444C-9085-253449452EE3}" destId="{84D0C0A0-9C86-D744-AF94-825BA4787BD1}" srcOrd="3" destOrd="0" presId="urn:microsoft.com/office/officeart/2005/8/layout/vList2"/>
    <dgm:cxn modelId="{DEE61D0D-D521-1749-80A8-AABAA8C3EC70}" type="presParOf" srcId="{D6EDA38B-AA3C-444C-9085-253449452EE3}" destId="{3E7A6EA4-7634-EF40-AC87-08F59D8C717B}" srcOrd="4" destOrd="0" presId="urn:microsoft.com/office/officeart/2005/8/layout/vList2"/>
    <dgm:cxn modelId="{4A569303-3076-1448-9DFE-1D921A89DF06}" type="presParOf" srcId="{D6EDA38B-AA3C-444C-9085-253449452EE3}" destId="{C566978F-34CD-C348-92E8-F303C792BC4A}" srcOrd="5" destOrd="0" presId="urn:microsoft.com/office/officeart/2005/8/layout/vList2"/>
    <dgm:cxn modelId="{9E975E62-17E3-0F46-8D4F-729E191CF819}" type="presParOf" srcId="{D6EDA38B-AA3C-444C-9085-253449452EE3}" destId="{23775A04-A54E-4340-9C6F-C70DF099B688}" srcOrd="6" destOrd="0" presId="urn:microsoft.com/office/officeart/2005/8/layout/vList2"/>
    <dgm:cxn modelId="{7D2C865E-7517-BF43-A78D-AAF6DBB4631C}" type="presParOf" srcId="{D6EDA38B-AA3C-444C-9085-253449452EE3}" destId="{DE921FC7-21F9-5848-8E74-7E23CAB498FE}" srcOrd="7" destOrd="0" presId="urn:microsoft.com/office/officeart/2005/8/layout/vList2"/>
    <dgm:cxn modelId="{E0D7B854-6EC9-544C-B2DB-FA100D9589FE}" type="presParOf" srcId="{D6EDA38B-AA3C-444C-9085-253449452EE3}" destId="{95E44650-8B80-8444-9CC3-33525431BC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F1985B-4C62-40C2-BA27-B9AC1C97F213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722F1F07-27C2-442D-8B7E-DD85E24971D3}">
      <dgm:prSet/>
      <dgm:spPr/>
      <dgm:t>
        <a:bodyPr/>
        <a:lstStyle/>
        <a:p>
          <a:r>
            <a:rPr lang="nl-NL"/>
            <a:t>Mensen op straat uit de wijk pierik</a:t>
          </a:r>
          <a:endParaRPr lang="en-US"/>
        </a:p>
      </dgm:t>
    </dgm:pt>
    <dgm:pt modelId="{C6DB340F-DCFF-469F-9850-81ED0EDAF8DB}" type="parTrans" cxnId="{78970AF8-4A14-4791-ADAE-D59C4DA57481}">
      <dgm:prSet/>
      <dgm:spPr/>
      <dgm:t>
        <a:bodyPr/>
        <a:lstStyle/>
        <a:p>
          <a:endParaRPr lang="en-US"/>
        </a:p>
      </dgm:t>
    </dgm:pt>
    <dgm:pt modelId="{A46C4A14-A1DE-4819-93EE-6D125663C8B5}" type="sibTrans" cxnId="{78970AF8-4A14-4791-ADAE-D59C4DA57481}">
      <dgm:prSet/>
      <dgm:spPr/>
      <dgm:t>
        <a:bodyPr/>
        <a:lstStyle/>
        <a:p>
          <a:endParaRPr lang="en-US"/>
        </a:p>
      </dgm:t>
    </dgm:pt>
    <dgm:pt modelId="{F3BCFA24-3AB8-4850-9A9B-27958DA6058A}">
      <dgm:prSet/>
      <dgm:spPr/>
      <dgm:t>
        <a:bodyPr/>
        <a:lstStyle/>
        <a:p>
          <a:r>
            <a:rPr lang="nl-NL"/>
            <a:t>Mensen vanuit de club</a:t>
          </a:r>
          <a:endParaRPr lang="en-US"/>
        </a:p>
      </dgm:t>
    </dgm:pt>
    <dgm:pt modelId="{1EA456F8-F681-4811-9391-93529756BE83}" type="parTrans" cxnId="{B5B67CC0-06D2-4E7F-87A4-808242E3719B}">
      <dgm:prSet/>
      <dgm:spPr/>
      <dgm:t>
        <a:bodyPr/>
        <a:lstStyle/>
        <a:p>
          <a:endParaRPr lang="en-US"/>
        </a:p>
      </dgm:t>
    </dgm:pt>
    <dgm:pt modelId="{46C110B8-AF4A-471A-9BEF-781C59E4A01A}" type="sibTrans" cxnId="{B5B67CC0-06D2-4E7F-87A4-808242E3719B}">
      <dgm:prSet/>
      <dgm:spPr/>
      <dgm:t>
        <a:bodyPr/>
        <a:lstStyle/>
        <a:p>
          <a:endParaRPr lang="en-US"/>
        </a:p>
      </dgm:t>
    </dgm:pt>
    <dgm:pt modelId="{81344EA8-98C8-41B5-816A-EBA8EFB715D0}">
      <dgm:prSet/>
      <dgm:spPr/>
      <dgm:t>
        <a:bodyPr/>
        <a:lstStyle/>
        <a:p>
          <a:r>
            <a:rPr lang="nl-NL"/>
            <a:t>Andere Zwollenaren </a:t>
          </a:r>
          <a:endParaRPr lang="en-US"/>
        </a:p>
      </dgm:t>
    </dgm:pt>
    <dgm:pt modelId="{B3C48786-34BC-4D5A-B540-0C3A0E365BF1}" type="parTrans" cxnId="{DA3AFF4A-BF8E-4E14-8F35-D555C5F8365A}">
      <dgm:prSet/>
      <dgm:spPr/>
      <dgm:t>
        <a:bodyPr/>
        <a:lstStyle/>
        <a:p>
          <a:endParaRPr lang="en-US"/>
        </a:p>
      </dgm:t>
    </dgm:pt>
    <dgm:pt modelId="{74421184-3006-4390-B3C4-8B4DD0DA8F9D}" type="sibTrans" cxnId="{DA3AFF4A-BF8E-4E14-8F35-D555C5F8365A}">
      <dgm:prSet/>
      <dgm:spPr/>
      <dgm:t>
        <a:bodyPr/>
        <a:lstStyle/>
        <a:p>
          <a:endParaRPr lang="en-US"/>
        </a:p>
      </dgm:t>
    </dgm:pt>
    <dgm:pt modelId="{2DC5164E-B3C8-984D-B0FD-40200E78B805}" type="pres">
      <dgm:prSet presAssocID="{C9F1985B-4C62-40C2-BA27-B9AC1C97F2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C6B0DD-73D2-C743-9A64-EEF874DAAB61}" type="pres">
      <dgm:prSet presAssocID="{722F1F07-27C2-442D-8B7E-DD85E24971D3}" presName="hierRoot1" presStyleCnt="0"/>
      <dgm:spPr/>
    </dgm:pt>
    <dgm:pt modelId="{69B333DD-9B3D-2844-97E9-49CD0ADE8E05}" type="pres">
      <dgm:prSet presAssocID="{722F1F07-27C2-442D-8B7E-DD85E24971D3}" presName="composite" presStyleCnt="0"/>
      <dgm:spPr/>
    </dgm:pt>
    <dgm:pt modelId="{71145463-87D3-8B49-9185-CE5BB3F47C3F}" type="pres">
      <dgm:prSet presAssocID="{722F1F07-27C2-442D-8B7E-DD85E24971D3}" presName="background" presStyleLbl="node0" presStyleIdx="0" presStyleCnt="3"/>
      <dgm:spPr/>
    </dgm:pt>
    <dgm:pt modelId="{DCF58D08-8F3A-2C45-A805-7187819F88CF}" type="pres">
      <dgm:prSet presAssocID="{722F1F07-27C2-442D-8B7E-DD85E24971D3}" presName="text" presStyleLbl="fgAcc0" presStyleIdx="0" presStyleCnt="3">
        <dgm:presLayoutVars>
          <dgm:chPref val="3"/>
        </dgm:presLayoutVars>
      </dgm:prSet>
      <dgm:spPr/>
    </dgm:pt>
    <dgm:pt modelId="{E2C5E961-89DD-0F4F-8164-4E1F4D1089AB}" type="pres">
      <dgm:prSet presAssocID="{722F1F07-27C2-442D-8B7E-DD85E24971D3}" presName="hierChild2" presStyleCnt="0"/>
      <dgm:spPr/>
    </dgm:pt>
    <dgm:pt modelId="{28F7F2C6-2EFA-5440-8EC8-D36DAF81E8D8}" type="pres">
      <dgm:prSet presAssocID="{F3BCFA24-3AB8-4850-9A9B-27958DA6058A}" presName="hierRoot1" presStyleCnt="0"/>
      <dgm:spPr/>
    </dgm:pt>
    <dgm:pt modelId="{0BBF8FA3-2A55-E645-B920-A5608734F054}" type="pres">
      <dgm:prSet presAssocID="{F3BCFA24-3AB8-4850-9A9B-27958DA6058A}" presName="composite" presStyleCnt="0"/>
      <dgm:spPr/>
    </dgm:pt>
    <dgm:pt modelId="{34DF4907-1313-F04F-A0C6-4F42EEC04DB9}" type="pres">
      <dgm:prSet presAssocID="{F3BCFA24-3AB8-4850-9A9B-27958DA6058A}" presName="background" presStyleLbl="node0" presStyleIdx="1" presStyleCnt="3"/>
      <dgm:spPr/>
    </dgm:pt>
    <dgm:pt modelId="{5934B498-5892-6E46-A16C-D1B7032943D0}" type="pres">
      <dgm:prSet presAssocID="{F3BCFA24-3AB8-4850-9A9B-27958DA6058A}" presName="text" presStyleLbl="fgAcc0" presStyleIdx="1" presStyleCnt="3">
        <dgm:presLayoutVars>
          <dgm:chPref val="3"/>
        </dgm:presLayoutVars>
      </dgm:prSet>
      <dgm:spPr/>
    </dgm:pt>
    <dgm:pt modelId="{3FA10C38-7D2C-9A4E-8559-DD52017EF06E}" type="pres">
      <dgm:prSet presAssocID="{F3BCFA24-3AB8-4850-9A9B-27958DA6058A}" presName="hierChild2" presStyleCnt="0"/>
      <dgm:spPr/>
    </dgm:pt>
    <dgm:pt modelId="{66A95A65-CE1D-A249-84E0-9343E27A8580}" type="pres">
      <dgm:prSet presAssocID="{81344EA8-98C8-41B5-816A-EBA8EFB715D0}" presName="hierRoot1" presStyleCnt="0"/>
      <dgm:spPr/>
    </dgm:pt>
    <dgm:pt modelId="{98359E36-8403-C54D-815F-176C813AC1C2}" type="pres">
      <dgm:prSet presAssocID="{81344EA8-98C8-41B5-816A-EBA8EFB715D0}" presName="composite" presStyleCnt="0"/>
      <dgm:spPr/>
    </dgm:pt>
    <dgm:pt modelId="{FD2871D0-8FE4-F244-9D2F-232F34AC1457}" type="pres">
      <dgm:prSet presAssocID="{81344EA8-98C8-41B5-816A-EBA8EFB715D0}" presName="background" presStyleLbl="node0" presStyleIdx="2" presStyleCnt="3"/>
      <dgm:spPr/>
    </dgm:pt>
    <dgm:pt modelId="{526453D0-E62F-1E47-9059-4ED761341A1A}" type="pres">
      <dgm:prSet presAssocID="{81344EA8-98C8-41B5-816A-EBA8EFB715D0}" presName="text" presStyleLbl="fgAcc0" presStyleIdx="2" presStyleCnt="3">
        <dgm:presLayoutVars>
          <dgm:chPref val="3"/>
        </dgm:presLayoutVars>
      </dgm:prSet>
      <dgm:spPr/>
    </dgm:pt>
    <dgm:pt modelId="{0169F36E-53A0-E944-B2AF-7F3BA73E00D8}" type="pres">
      <dgm:prSet presAssocID="{81344EA8-98C8-41B5-816A-EBA8EFB715D0}" presName="hierChild2" presStyleCnt="0"/>
      <dgm:spPr/>
    </dgm:pt>
  </dgm:ptLst>
  <dgm:cxnLst>
    <dgm:cxn modelId="{C158760C-9019-4E4D-BA38-6C340B8A05C0}" type="presOf" srcId="{C9F1985B-4C62-40C2-BA27-B9AC1C97F213}" destId="{2DC5164E-B3C8-984D-B0FD-40200E78B805}" srcOrd="0" destOrd="0" presId="urn:microsoft.com/office/officeart/2005/8/layout/hierarchy1"/>
    <dgm:cxn modelId="{DA3AFF4A-BF8E-4E14-8F35-D555C5F8365A}" srcId="{C9F1985B-4C62-40C2-BA27-B9AC1C97F213}" destId="{81344EA8-98C8-41B5-816A-EBA8EFB715D0}" srcOrd="2" destOrd="0" parTransId="{B3C48786-34BC-4D5A-B540-0C3A0E365BF1}" sibTransId="{74421184-3006-4390-B3C4-8B4DD0DA8F9D}"/>
    <dgm:cxn modelId="{7949A64B-9D57-6D44-8BD9-20C96641D9A0}" type="presOf" srcId="{722F1F07-27C2-442D-8B7E-DD85E24971D3}" destId="{DCF58D08-8F3A-2C45-A805-7187819F88CF}" srcOrd="0" destOrd="0" presId="urn:microsoft.com/office/officeart/2005/8/layout/hierarchy1"/>
    <dgm:cxn modelId="{D9129752-A243-3E44-801C-CEA9BA832F4A}" type="presOf" srcId="{81344EA8-98C8-41B5-816A-EBA8EFB715D0}" destId="{526453D0-E62F-1E47-9059-4ED761341A1A}" srcOrd="0" destOrd="0" presId="urn:microsoft.com/office/officeart/2005/8/layout/hierarchy1"/>
    <dgm:cxn modelId="{A288FB5A-475C-BF40-BBA9-7FC27285F1C7}" type="presOf" srcId="{F3BCFA24-3AB8-4850-9A9B-27958DA6058A}" destId="{5934B498-5892-6E46-A16C-D1B7032943D0}" srcOrd="0" destOrd="0" presId="urn:microsoft.com/office/officeart/2005/8/layout/hierarchy1"/>
    <dgm:cxn modelId="{B5B67CC0-06D2-4E7F-87A4-808242E3719B}" srcId="{C9F1985B-4C62-40C2-BA27-B9AC1C97F213}" destId="{F3BCFA24-3AB8-4850-9A9B-27958DA6058A}" srcOrd="1" destOrd="0" parTransId="{1EA456F8-F681-4811-9391-93529756BE83}" sibTransId="{46C110B8-AF4A-471A-9BEF-781C59E4A01A}"/>
    <dgm:cxn modelId="{78970AF8-4A14-4791-ADAE-D59C4DA57481}" srcId="{C9F1985B-4C62-40C2-BA27-B9AC1C97F213}" destId="{722F1F07-27C2-442D-8B7E-DD85E24971D3}" srcOrd="0" destOrd="0" parTransId="{C6DB340F-DCFF-469F-9850-81ED0EDAF8DB}" sibTransId="{A46C4A14-A1DE-4819-93EE-6D125663C8B5}"/>
    <dgm:cxn modelId="{6C387E8A-64DE-364F-AA15-FA884167BC36}" type="presParOf" srcId="{2DC5164E-B3C8-984D-B0FD-40200E78B805}" destId="{2EC6B0DD-73D2-C743-9A64-EEF874DAAB61}" srcOrd="0" destOrd="0" presId="urn:microsoft.com/office/officeart/2005/8/layout/hierarchy1"/>
    <dgm:cxn modelId="{3B86ECB1-34F6-3F43-8396-D1B4CCBB9719}" type="presParOf" srcId="{2EC6B0DD-73D2-C743-9A64-EEF874DAAB61}" destId="{69B333DD-9B3D-2844-97E9-49CD0ADE8E05}" srcOrd="0" destOrd="0" presId="urn:microsoft.com/office/officeart/2005/8/layout/hierarchy1"/>
    <dgm:cxn modelId="{653D823A-1BAA-C347-8940-9FFA69128967}" type="presParOf" srcId="{69B333DD-9B3D-2844-97E9-49CD0ADE8E05}" destId="{71145463-87D3-8B49-9185-CE5BB3F47C3F}" srcOrd="0" destOrd="0" presId="urn:microsoft.com/office/officeart/2005/8/layout/hierarchy1"/>
    <dgm:cxn modelId="{61750FBF-4FCE-6C4E-ADB8-9F8252A8A425}" type="presParOf" srcId="{69B333DD-9B3D-2844-97E9-49CD0ADE8E05}" destId="{DCF58D08-8F3A-2C45-A805-7187819F88CF}" srcOrd="1" destOrd="0" presId="urn:microsoft.com/office/officeart/2005/8/layout/hierarchy1"/>
    <dgm:cxn modelId="{90C495C0-34C7-0046-8017-A4938793B4A7}" type="presParOf" srcId="{2EC6B0DD-73D2-C743-9A64-EEF874DAAB61}" destId="{E2C5E961-89DD-0F4F-8164-4E1F4D1089AB}" srcOrd="1" destOrd="0" presId="urn:microsoft.com/office/officeart/2005/8/layout/hierarchy1"/>
    <dgm:cxn modelId="{26438B9F-40B1-EB44-89A7-A3098BDBA20F}" type="presParOf" srcId="{2DC5164E-B3C8-984D-B0FD-40200E78B805}" destId="{28F7F2C6-2EFA-5440-8EC8-D36DAF81E8D8}" srcOrd="1" destOrd="0" presId="urn:microsoft.com/office/officeart/2005/8/layout/hierarchy1"/>
    <dgm:cxn modelId="{E6F70C8F-E2D6-FE42-B4EA-734B4DDC3975}" type="presParOf" srcId="{28F7F2C6-2EFA-5440-8EC8-D36DAF81E8D8}" destId="{0BBF8FA3-2A55-E645-B920-A5608734F054}" srcOrd="0" destOrd="0" presId="urn:microsoft.com/office/officeart/2005/8/layout/hierarchy1"/>
    <dgm:cxn modelId="{D403FF5E-88B2-5342-9976-5AB6FF20776B}" type="presParOf" srcId="{0BBF8FA3-2A55-E645-B920-A5608734F054}" destId="{34DF4907-1313-F04F-A0C6-4F42EEC04DB9}" srcOrd="0" destOrd="0" presId="urn:microsoft.com/office/officeart/2005/8/layout/hierarchy1"/>
    <dgm:cxn modelId="{84E2CF06-D518-FC4F-94E2-BB6FAE8C5408}" type="presParOf" srcId="{0BBF8FA3-2A55-E645-B920-A5608734F054}" destId="{5934B498-5892-6E46-A16C-D1B7032943D0}" srcOrd="1" destOrd="0" presId="urn:microsoft.com/office/officeart/2005/8/layout/hierarchy1"/>
    <dgm:cxn modelId="{1DD6F180-9EDB-644A-836F-BB7EC5248FF1}" type="presParOf" srcId="{28F7F2C6-2EFA-5440-8EC8-D36DAF81E8D8}" destId="{3FA10C38-7D2C-9A4E-8559-DD52017EF06E}" srcOrd="1" destOrd="0" presId="urn:microsoft.com/office/officeart/2005/8/layout/hierarchy1"/>
    <dgm:cxn modelId="{C46C82A4-29C5-964B-A447-3E363271BD4E}" type="presParOf" srcId="{2DC5164E-B3C8-984D-B0FD-40200E78B805}" destId="{66A95A65-CE1D-A249-84E0-9343E27A8580}" srcOrd="2" destOrd="0" presId="urn:microsoft.com/office/officeart/2005/8/layout/hierarchy1"/>
    <dgm:cxn modelId="{B4E0F137-D1F3-3543-8FAF-39FFE30EE9FA}" type="presParOf" srcId="{66A95A65-CE1D-A249-84E0-9343E27A8580}" destId="{98359E36-8403-C54D-815F-176C813AC1C2}" srcOrd="0" destOrd="0" presId="urn:microsoft.com/office/officeart/2005/8/layout/hierarchy1"/>
    <dgm:cxn modelId="{6568994A-F7E0-E443-91E0-8474DD32696C}" type="presParOf" srcId="{98359E36-8403-C54D-815F-176C813AC1C2}" destId="{FD2871D0-8FE4-F244-9D2F-232F34AC1457}" srcOrd="0" destOrd="0" presId="urn:microsoft.com/office/officeart/2005/8/layout/hierarchy1"/>
    <dgm:cxn modelId="{8876A73E-C305-0845-B5C5-4EC5717372DB}" type="presParOf" srcId="{98359E36-8403-C54D-815F-176C813AC1C2}" destId="{526453D0-E62F-1E47-9059-4ED761341A1A}" srcOrd="1" destOrd="0" presId="urn:microsoft.com/office/officeart/2005/8/layout/hierarchy1"/>
    <dgm:cxn modelId="{AA4BAFC1-86D6-544F-B11C-3BCA7B3438ED}" type="presParOf" srcId="{66A95A65-CE1D-A249-84E0-9343E27A8580}" destId="{0169F36E-53A0-E944-B2AF-7F3BA73E00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935406-1A08-48CC-896A-A16697E36BE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0651DE-C1B7-4771-AD3F-F85435893F62}">
      <dgm:prSet/>
      <dgm:spPr/>
      <dgm:t>
        <a:bodyPr/>
        <a:lstStyle/>
        <a:p>
          <a:r>
            <a:rPr lang="nl-NL"/>
            <a:t>Leeftijd (25-45 en 45-65 jaar)</a:t>
          </a:r>
          <a:endParaRPr lang="en-US"/>
        </a:p>
      </dgm:t>
    </dgm:pt>
    <dgm:pt modelId="{3032980B-F4E5-464D-8008-BADCB6151321}" type="parTrans" cxnId="{3CE5FD51-7AF1-4F81-A1C6-375A40AE4B3A}">
      <dgm:prSet/>
      <dgm:spPr/>
      <dgm:t>
        <a:bodyPr/>
        <a:lstStyle/>
        <a:p>
          <a:endParaRPr lang="en-US"/>
        </a:p>
      </dgm:t>
    </dgm:pt>
    <dgm:pt modelId="{8AD937D2-9165-45C8-8DAA-CCA416DDD0A6}" type="sibTrans" cxnId="{3CE5FD51-7AF1-4F81-A1C6-375A40AE4B3A}">
      <dgm:prSet/>
      <dgm:spPr/>
      <dgm:t>
        <a:bodyPr/>
        <a:lstStyle/>
        <a:p>
          <a:endParaRPr lang="en-US"/>
        </a:p>
      </dgm:t>
    </dgm:pt>
    <dgm:pt modelId="{1AD76DAD-A4BD-4494-821A-2424F1ED9C79}">
      <dgm:prSet/>
      <dgm:spPr/>
      <dgm:t>
        <a:bodyPr/>
        <a:lstStyle/>
        <a:p>
          <a:r>
            <a:rPr lang="nl-NL"/>
            <a:t>Opleidingsniveau </a:t>
          </a:r>
          <a:endParaRPr lang="en-US"/>
        </a:p>
      </dgm:t>
    </dgm:pt>
    <dgm:pt modelId="{0248B62C-8F05-4AEC-A7FE-BF5AF24313FE}" type="parTrans" cxnId="{F0F8E3A9-A5D3-489D-9C83-B590639BEB2C}">
      <dgm:prSet/>
      <dgm:spPr/>
      <dgm:t>
        <a:bodyPr/>
        <a:lstStyle/>
        <a:p>
          <a:endParaRPr lang="en-US"/>
        </a:p>
      </dgm:t>
    </dgm:pt>
    <dgm:pt modelId="{D6E5D32E-1959-4F92-9FD8-FE7F8636FD2B}" type="sibTrans" cxnId="{F0F8E3A9-A5D3-489D-9C83-B590639BEB2C}">
      <dgm:prSet/>
      <dgm:spPr/>
      <dgm:t>
        <a:bodyPr/>
        <a:lstStyle/>
        <a:p>
          <a:endParaRPr lang="en-US"/>
        </a:p>
      </dgm:t>
    </dgm:pt>
    <dgm:pt modelId="{2F63B91E-4EB7-42F1-83D1-AD986035373E}">
      <dgm:prSet/>
      <dgm:spPr/>
      <dgm:t>
        <a:bodyPr/>
        <a:lstStyle/>
        <a:p>
          <a:r>
            <a:rPr lang="nl-NL"/>
            <a:t>Migratieachtergrond – diversiteit</a:t>
          </a:r>
          <a:endParaRPr lang="en-US"/>
        </a:p>
      </dgm:t>
    </dgm:pt>
    <dgm:pt modelId="{EBC787C5-CA97-4AFC-B74A-74D1E8D3A66B}" type="parTrans" cxnId="{A7E1E6CE-2922-4F1D-937A-A19CE30E57E4}">
      <dgm:prSet/>
      <dgm:spPr/>
      <dgm:t>
        <a:bodyPr/>
        <a:lstStyle/>
        <a:p>
          <a:endParaRPr lang="en-US"/>
        </a:p>
      </dgm:t>
    </dgm:pt>
    <dgm:pt modelId="{99479360-C851-479D-82A6-D0ABE2F1739D}" type="sibTrans" cxnId="{A7E1E6CE-2922-4F1D-937A-A19CE30E57E4}">
      <dgm:prSet/>
      <dgm:spPr/>
      <dgm:t>
        <a:bodyPr/>
        <a:lstStyle/>
        <a:p>
          <a:endParaRPr lang="en-US"/>
        </a:p>
      </dgm:t>
    </dgm:pt>
    <dgm:pt modelId="{B2625C02-9F9B-4F84-A302-6658FFFF4245}">
      <dgm:prSet/>
      <dgm:spPr/>
      <dgm:t>
        <a:bodyPr/>
        <a:lstStyle/>
        <a:p>
          <a:r>
            <a:rPr lang="nl-NL"/>
            <a:t>Sociaal minimum – laag, vormt barriere</a:t>
          </a:r>
          <a:endParaRPr lang="en-US"/>
        </a:p>
      </dgm:t>
    </dgm:pt>
    <dgm:pt modelId="{FAE77053-7F93-4AB1-9FB5-C327F724088C}" type="parTrans" cxnId="{9AC89EA5-62F5-46E3-8830-D12826788262}">
      <dgm:prSet/>
      <dgm:spPr/>
      <dgm:t>
        <a:bodyPr/>
        <a:lstStyle/>
        <a:p>
          <a:endParaRPr lang="en-US"/>
        </a:p>
      </dgm:t>
    </dgm:pt>
    <dgm:pt modelId="{8A53DF9D-C83C-43B0-B7A5-AAA68D589A92}" type="sibTrans" cxnId="{9AC89EA5-62F5-46E3-8830-D12826788262}">
      <dgm:prSet/>
      <dgm:spPr/>
      <dgm:t>
        <a:bodyPr/>
        <a:lstStyle/>
        <a:p>
          <a:endParaRPr lang="en-US"/>
        </a:p>
      </dgm:t>
    </dgm:pt>
    <dgm:pt modelId="{299E3347-0C3A-441C-B3C9-0CDC8354AD11}">
      <dgm:prSet/>
      <dgm:spPr/>
      <dgm:t>
        <a:bodyPr/>
        <a:lstStyle/>
        <a:p>
          <a:r>
            <a:rPr lang="nl-NL"/>
            <a:t>Gezondheid- jongeren goed, ouderen meer moeite</a:t>
          </a:r>
          <a:endParaRPr lang="en-US"/>
        </a:p>
      </dgm:t>
    </dgm:pt>
    <dgm:pt modelId="{C1588936-382E-4D39-BD4E-CEE229814E2B}" type="parTrans" cxnId="{780A164A-08E4-49C8-87EE-9D64D3C47D02}">
      <dgm:prSet/>
      <dgm:spPr/>
      <dgm:t>
        <a:bodyPr/>
        <a:lstStyle/>
        <a:p>
          <a:endParaRPr lang="en-US"/>
        </a:p>
      </dgm:t>
    </dgm:pt>
    <dgm:pt modelId="{557F291A-6129-4E93-8235-6BE825246C75}" type="sibTrans" cxnId="{780A164A-08E4-49C8-87EE-9D64D3C47D02}">
      <dgm:prSet/>
      <dgm:spPr/>
      <dgm:t>
        <a:bodyPr/>
        <a:lstStyle/>
        <a:p>
          <a:endParaRPr lang="en-US"/>
        </a:p>
      </dgm:t>
    </dgm:pt>
    <dgm:pt modelId="{BA64B56A-FA41-471D-B5AA-A3DB3728C2B1}">
      <dgm:prSet/>
      <dgm:spPr/>
      <dgm:t>
        <a:bodyPr/>
        <a:lstStyle/>
        <a:p>
          <a:r>
            <a:rPr lang="nl-NL"/>
            <a:t>Roken en drinken – 78 rookt of drinkt</a:t>
          </a:r>
          <a:endParaRPr lang="en-US"/>
        </a:p>
      </dgm:t>
    </dgm:pt>
    <dgm:pt modelId="{74962891-F9A5-4206-A48C-B14CBC896562}" type="parTrans" cxnId="{00789A6C-85E6-4C14-B64D-867A3794EFB7}">
      <dgm:prSet/>
      <dgm:spPr/>
      <dgm:t>
        <a:bodyPr/>
        <a:lstStyle/>
        <a:p>
          <a:endParaRPr lang="en-US"/>
        </a:p>
      </dgm:t>
    </dgm:pt>
    <dgm:pt modelId="{B7D37A2B-A80A-44EA-A4D6-6632220B8E3D}" type="sibTrans" cxnId="{00789A6C-85E6-4C14-B64D-867A3794EFB7}">
      <dgm:prSet/>
      <dgm:spPr/>
      <dgm:t>
        <a:bodyPr/>
        <a:lstStyle/>
        <a:p>
          <a:endParaRPr lang="en-US"/>
        </a:p>
      </dgm:t>
    </dgm:pt>
    <dgm:pt modelId="{A2DAA77F-C749-EF47-8669-240E3CAE0D3A}" type="pres">
      <dgm:prSet presAssocID="{D2935406-1A08-48CC-896A-A16697E36BE4}" presName="Name0" presStyleCnt="0">
        <dgm:presLayoutVars>
          <dgm:dir/>
          <dgm:resizeHandles val="exact"/>
        </dgm:presLayoutVars>
      </dgm:prSet>
      <dgm:spPr/>
    </dgm:pt>
    <dgm:pt modelId="{FF8993AD-69B4-EB4C-8378-2D48B6272E50}" type="pres">
      <dgm:prSet presAssocID="{920651DE-C1B7-4771-AD3F-F85435893F62}" presName="node" presStyleLbl="node1" presStyleIdx="0" presStyleCnt="6">
        <dgm:presLayoutVars>
          <dgm:bulletEnabled val="1"/>
        </dgm:presLayoutVars>
      </dgm:prSet>
      <dgm:spPr/>
    </dgm:pt>
    <dgm:pt modelId="{056D6E89-3278-D745-9824-F55AC2930675}" type="pres">
      <dgm:prSet presAssocID="{8AD937D2-9165-45C8-8DAA-CCA416DDD0A6}" presName="sibTrans" presStyleLbl="sibTrans1D1" presStyleIdx="0" presStyleCnt="5"/>
      <dgm:spPr/>
    </dgm:pt>
    <dgm:pt modelId="{02A09777-8ED5-B046-97E8-31BA964CDE9A}" type="pres">
      <dgm:prSet presAssocID="{8AD937D2-9165-45C8-8DAA-CCA416DDD0A6}" presName="connectorText" presStyleLbl="sibTrans1D1" presStyleIdx="0" presStyleCnt="5"/>
      <dgm:spPr/>
    </dgm:pt>
    <dgm:pt modelId="{4F4F1A5C-9F51-074E-A685-C369D8CF6DCC}" type="pres">
      <dgm:prSet presAssocID="{1AD76DAD-A4BD-4494-821A-2424F1ED9C79}" presName="node" presStyleLbl="node1" presStyleIdx="1" presStyleCnt="6">
        <dgm:presLayoutVars>
          <dgm:bulletEnabled val="1"/>
        </dgm:presLayoutVars>
      </dgm:prSet>
      <dgm:spPr/>
    </dgm:pt>
    <dgm:pt modelId="{F85E03A4-6E19-0341-B7E1-4684E0BBEC58}" type="pres">
      <dgm:prSet presAssocID="{D6E5D32E-1959-4F92-9FD8-FE7F8636FD2B}" presName="sibTrans" presStyleLbl="sibTrans1D1" presStyleIdx="1" presStyleCnt="5"/>
      <dgm:spPr/>
    </dgm:pt>
    <dgm:pt modelId="{81DB244F-02CF-8944-96CE-B461478BC08C}" type="pres">
      <dgm:prSet presAssocID="{D6E5D32E-1959-4F92-9FD8-FE7F8636FD2B}" presName="connectorText" presStyleLbl="sibTrans1D1" presStyleIdx="1" presStyleCnt="5"/>
      <dgm:spPr/>
    </dgm:pt>
    <dgm:pt modelId="{74B45AAF-DC6D-894B-9718-86577F573757}" type="pres">
      <dgm:prSet presAssocID="{2F63B91E-4EB7-42F1-83D1-AD986035373E}" presName="node" presStyleLbl="node1" presStyleIdx="2" presStyleCnt="6">
        <dgm:presLayoutVars>
          <dgm:bulletEnabled val="1"/>
        </dgm:presLayoutVars>
      </dgm:prSet>
      <dgm:spPr/>
    </dgm:pt>
    <dgm:pt modelId="{E13EAA26-45F5-A840-B838-E3245E264074}" type="pres">
      <dgm:prSet presAssocID="{99479360-C851-479D-82A6-D0ABE2F1739D}" presName="sibTrans" presStyleLbl="sibTrans1D1" presStyleIdx="2" presStyleCnt="5"/>
      <dgm:spPr/>
    </dgm:pt>
    <dgm:pt modelId="{7C5BE32E-959B-F748-A58A-C687ECCFA92B}" type="pres">
      <dgm:prSet presAssocID="{99479360-C851-479D-82A6-D0ABE2F1739D}" presName="connectorText" presStyleLbl="sibTrans1D1" presStyleIdx="2" presStyleCnt="5"/>
      <dgm:spPr/>
    </dgm:pt>
    <dgm:pt modelId="{2E580BAF-B96C-C44A-9343-6DF58863CA0C}" type="pres">
      <dgm:prSet presAssocID="{B2625C02-9F9B-4F84-A302-6658FFFF4245}" presName="node" presStyleLbl="node1" presStyleIdx="3" presStyleCnt="6">
        <dgm:presLayoutVars>
          <dgm:bulletEnabled val="1"/>
        </dgm:presLayoutVars>
      </dgm:prSet>
      <dgm:spPr/>
    </dgm:pt>
    <dgm:pt modelId="{C5AAB4C7-56ED-2B4B-AD65-1AAE34FD8685}" type="pres">
      <dgm:prSet presAssocID="{8A53DF9D-C83C-43B0-B7A5-AAA68D589A92}" presName="sibTrans" presStyleLbl="sibTrans1D1" presStyleIdx="3" presStyleCnt="5"/>
      <dgm:spPr/>
    </dgm:pt>
    <dgm:pt modelId="{B233E3C7-9354-7A47-A017-E5C4D49B14F6}" type="pres">
      <dgm:prSet presAssocID="{8A53DF9D-C83C-43B0-B7A5-AAA68D589A92}" presName="connectorText" presStyleLbl="sibTrans1D1" presStyleIdx="3" presStyleCnt="5"/>
      <dgm:spPr/>
    </dgm:pt>
    <dgm:pt modelId="{E828D835-4200-3147-944F-44ABBAB58383}" type="pres">
      <dgm:prSet presAssocID="{299E3347-0C3A-441C-B3C9-0CDC8354AD11}" presName="node" presStyleLbl="node1" presStyleIdx="4" presStyleCnt="6">
        <dgm:presLayoutVars>
          <dgm:bulletEnabled val="1"/>
        </dgm:presLayoutVars>
      </dgm:prSet>
      <dgm:spPr/>
    </dgm:pt>
    <dgm:pt modelId="{2B9E870E-558A-EC45-ACF5-A03A19B6E9E2}" type="pres">
      <dgm:prSet presAssocID="{557F291A-6129-4E93-8235-6BE825246C75}" presName="sibTrans" presStyleLbl="sibTrans1D1" presStyleIdx="4" presStyleCnt="5"/>
      <dgm:spPr/>
    </dgm:pt>
    <dgm:pt modelId="{A1B8BA65-04CC-444F-A024-C2A509384C82}" type="pres">
      <dgm:prSet presAssocID="{557F291A-6129-4E93-8235-6BE825246C75}" presName="connectorText" presStyleLbl="sibTrans1D1" presStyleIdx="4" presStyleCnt="5"/>
      <dgm:spPr/>
    </dgm:pt>
    <dgm:pt modelId="{E3753648-191C-1D48-A971-5FA65FA8854F}" type="pres">
      <dgm:prSet presAssocID="{BA64B56A-FA41-471D-B5AA-A3DB3728C2B1}" presName="node" presStyleLbl="node1" presStyleIdx="5" presStyleCnt="6">
        <dgm:presLayoutVars>
          <dgm:bulletEnabled val="1"/>
        </dgm:presLayoutVars>
      </dgm:prSet>
      <dgm:spPr/>
    </dgm:pt>
  </dgm:ptLst>
  <dgm:cxnLst>
    <dgm:cxn modelId="{212A4C40-EBD4-014D-97BD-7CC58BEAD66F}" type="presOf" srcId="{8A53DF9D-C83C-43B0-B7A5-AAA68D589A92}" destId="{B233E3C7-9354-7A47-A017-E5C4D49B14F6}" srcOrd="1" destOrd="0" presId="urn:microsoft.com/office/officeart/2016/7/layout/RepeatingBendingProcessNew"/>
    <dgm:cxn modelId="{780A164A-08E4-49C8-87EE-9D64D3C47D02}" srcId="{D2935406-1A08-48CC-896A-A16697E36BE4}" destId="{299E3347-0C3A-441C-B3C9-0CDC8354AD11}" srcOrd="4" destOrd="0" parTransId="{C1588936-382E-4D39-BD4E-CEE229814E2B}" sibTransId="{557F291A-6129-4E93-8235-6BE825246C75}"/>
    <dgm:cxn modelId="{3CE5FD51-7AF1-4F81-A1C6-375A40AE4B3A}" srcId="{D2935406-1A08-48CC-896A-A16697E36BE4}" destId="{920651DE-C1B7-4771-AD3F-F85435893F62}" srcOrd="0" destOrd="0" parTransId="{3032980B-F4E5-464D-8008-BADCB6151321}" sibTransId="{8AD937D2-9165-45C8-8DAA-CCA416DDD0A6}"/>
    <dgm:cxn modelId="{DCB93F54-9EC5-944A-A0CC-596E30A93669}" type="presOf" srcId="{8A53DF9D-C83C-43B0-B7A5-AAA68D589A92}" destId="{C5AAB4C7-56ED-2B4B-AD65-1AAE34FD8685}" srcOrd="0" destOrd="0" presId="urn:microsoft.com/office/officeart/2016/7/layout/RepeatingBendingProcessNew"/>
    <dgm:cxn modelId="{D466C857-84C5-044B-99AD-3A30D397DF2A}" type="presOf" srcId="{557F291A-6129-4E93-8235-6BE825246C75}" destId="{2B9E870E-558A-EC45-ACF5-A03A19B6E9E2}" srcOrd="0" destOrd="0" presId="urn:microsoft.com/office/officeart/2016/7/layout/RepeatingBendingProcessNew"/>
    <dgm:cxn modelId="{FE8ACB57-74FB-D541-A1BD-3056EBE7CA81}" type="presOf" srcId="{B2625C02-9F9B-4F84-A302-6658FFFF4245}" destId="{2E580BAF-B96C-C44A-9343-6DF58863CA0C}" srcOrd="0" destOrd="0" presId="urn:microsoft.com/office/officeart/2016/7/layout/RepeatingBendingProcessNew"/>
    <dgm:cxn modelId="{CDD99F58-3787-F24A-8C90-634E13F8C877}" type="presOf" srcId="{8AD937D2-9165-45C8-8DAA-CCA416DDD0A6}" destId="{056D6E89-3278-D745-9824-F55AC2930675}" srcOrd="0" destOrd="0" presId="urn:microsoft.com/office/officeart/2016/7/layout/RepeatingBendingProcessNew"/>
    <dgm:cxn modelId="{00789A6C-85E6-4C14-B64D-867A3794EFB7}" srcId="{D2935406-1A08-48CC-896A-A16697E36BE4}" destId="{BA64B56A-FA41-471D-B5AA-A3DB3728C2B1}" srcOrd="5" destOrd="0" parTransId="{74962891-F9A5-4206-A48C-B14CBC896562}" sibTransId="{B7D37A2B-A80A-44EA-A4D6-6632220B8E3D}"/>
    <dgm:cxn modelId="{719CA46E-1BA0-AC41-85F3-D44E3D603390}" type="presOf" srcId="{99479360-C851-479D-82A6-D0ABE2F1739D}" destId="{E13EAA26-45F5-A840-B838-E3245E264074}" srcOrd="0" destOrd="0" presId="urn:microsoft.com/office/officeart/2016/7/layout/RepeatingBendingProcessNew"/>
    <dgm:cxn modelId="{B57AE87D-999C-2C47-B4E9-E48060B035DC}" type="presOf" srcId="{BA64B56A-FA41-471D-B5AA-A3DB3728C2B1}" destId="{E3753648-191C-1D48-A971-5FA65FA8854F}" srcOrd="0" destOrd="0" presId="urn:microsoft.com/office/officeart/2016/7/layout/RepeatingBendingProcessNew"/>
    <dgm:cxn modelId="{9E846E8A-9923-B94D-843A-51280C3BC6E5}" type="presOf" srcId="{D6E5D32E-1959-4F92-9FD8-FE7F8636FD2B}" destId="{81DB244F-02CF-8944-96CE-B461478BC08C}" srcOrd="1" destOrd="0" presId="urn:microsoft.com/office/officeart/2016/7/layout/RepeatingBendingProcessNew"/>
    <dgm:cxn modelId="{BBCBEF9D-3BF8-754C-BDA6-6F308E859F22}" type="presOf" srcId="{99479360-C851-479D-82A6-D0ABE2F1739D}" destId="{7C5BE32E-959B-F748-A58A-C687ECCFA92B}" srcOrd="1" destOrd="0" presId="urn:microsoft.com/office/officeart/2016/7/layout/RepeatingBendingProcessNew"/>
    <dgm:cxn modelId="{9AC89EA5-62F5-46E3-8830-D12826788262}" srcId="{D2935406-1A08-48CC-896A-A16697E36BE4}" destId="{B2625C02-9F9B-4F84-A302-6658FFFF4245}" srcOrd="3" destOrd="0" parTransId="{FAE77053-7F93-4AB1-9FB5-C327F724088C}" sibTransId="{8A53DF9D-C83C-43B0-B7A5-AAA68D589A92}"/>
    <dgm:cxn modelId="{D28207A6-91A1-A944-8E17-81302E554D10}" type="presOf" srcId="{D2935406-1A08-48CC-896A-A16697E36BE4}" destId="{A2DAA77F-C749-EF47-8669-240E3CAE0D3A}" srcOrd="0" destOrd="0" presId="urn:microsoft.com/office/officeart/2016/7/layout/RepeatingBendingProcessNew"/>
    <dgm:cxn modelId="{F0F8E3A9-A5D3-489D-9C83-B590639BEB2C}" srcId="{D2935406-1A08-48CC-896A-A16697E36BE4}" destId="{1AD76DAD-A4BD-4494-821A-2424F1ED9C79}" srcOrd="1" destOrd="0" parTransId="{0248B62C-8F05-4AEC-A7FE-BF5AF24313FE}" sibTransId="{D6E5D32E-1959-4F92-9FD8-FE7F8636FD2B}"/>
    <dgm:cxn modelId="{0225E8AF-3BED-4241-9D85-8BF534B5F5E6}" type="presOf" srcId="{2F63B91E-4EB7-42F1-83D1-AD986035373E}" destId="{74B45AAF-DC6D-894B-9718-86577F573757}" srcOrd="0" destOrd="0" presId="urn:microsoft.com/office/officeart/2016/7/layout/RepeatingBendingProcessNew"/>
    <dgm:cxn modelId="{F5077CBC-051E-0344-AD8B-CF485FE88301}" type="presOf" srcId="{557F291A-6129-4E93-8235-6BE825246C75}" destId="{A1B8BA65-04CC-444F-A024-C2A509384C82}" srcOrd="1" destOrd="0" presId="urn:microsoft.com/office/officeart/2016/7/layout/RepeatingBendingProcessNew"/>
    <dgm:cxn modelId="{323A23BE-F437-D548-904C-B329F9FC6F6F}" type="presOf" srcId="{D6E5D32E-1959-4F92-9FD8-FE7F8636FD2B}" destId="{F85E03A4-6E19-0341-B7E1-4684E0BBEC58}" srcOrd="0" destOrd="0" presId="urn:microsoft.com/office/officeart/2016/7/layout/RepeatingBendingProcessNew"/>
    <dgm:cxn modelId="{89F915CE-B9CC-8643-8B57-A4B1789F2A22}" type="presOf" srcId="{1AD76DAD-A4BD-4494-821A-2424F1ED9C79}" destId="{4F4F1A5C-9F51-074E-A685-C369D8CF6DCC}" srcOrd="0" destOrd="0" presId="urn:microsoft.com/office/officeart/2016/7/layout/RepeatingBendingProcessNew"/>
    <dgm:cxn modelId="{A7E1E6CE-2922-4F1D-937A-A19CE30E57E4}" srcId="{D2935406-1A08-48CC-896A-A16697E36BE4}" destId="{2F63B91E-4EB7-42F1-83D1-AD986035373E}" srcOrd="2" destOrd="0" parTransId="{EBC787C5-CA97-4AFC-B74A-74D1E8D3A66B}" sibTransId="{99479360-C851-479D-82A6-D0ABE2F1739D}"/>
    <dgm:cxn modelId="{6C73D4E5-1563-3C47-BE3D-30E25104F993}" type="presOf" srcId="{299E3347-0C3A-441C-B3C9-0CDC8354AD11}" destId="{E828D835-4200-3147-944F-44ABBAB58383}" srcOrd="0" destOrd="0" presId="urn:microsoft.com/office/officeart/2016/7/layout/RepeatingBendingProcessNew"/>
    <dgm:cxn modelId="{C42D71EC-2F53-D44E-B49C-9CC0BEECC224}" type="presOf" srcId="{920651DE-C1B7-4771-AD3F-F85435893F62}" destId="{FF8993AD-69B4-EB4C-8378-2D48B6272E50}" srcOrd="0" destOrd="0" presId="urn:microsoft.com/office/officeart/2016/7/layout/RepeatingBendingProcessNew"/>
    <dgm:cxn modelId="{72429EEE-4636-5C46-989A-8F3D5DA10D23}" type="presOf" srcId="{8AD937D2-9165-45C8-8DAA-CCA416DDD0A6}" destId="{02A09777-8ED5-B046-97E8-31BA964CDE9A}" srcOrd="1" destOrd="0" presId="urn:microsoft.com/office/officeart/2016/7/layout/RepeatingBendingProcessNew"/>
    <dgm:cxn modelId="{3020B98B-ECB4-3D47-8F9B-A85B94F7E0CF}" type="presParOf" srcId="{A2DAA77F-C749-EF47-8669-240E3CAE0D3A}" destId="{FF8993AD-69B4-EB4C-8378-2D48B6272E50}" srcOrd="0" destOrd="0" presId="urn:microsoft.com/office/officeart/2016/7/layout/RepeatingBendingProcessNew"/>
    <dgm:cxn modelId="{87ADCC16-C02F-D949-A751-A5DCBCD9BECF}" type="presParOf" srcId="{A2DAA77F-C749-EF47-8669-240E3CAE0D3A}" destId="{056D6E89-3278-D745-9824-F55AC2930675}" srcOrd="1" destOrd="0" presId="urn:microsoft.com/office/officeart/2016/7/layout/RepeatingBendingProcessNew"/>
    <dgm:cxn modelId="{2D629133-0D3E-6141-A705-E36BE86614EE}" type="presParOf" srcId="{056D6E89-3278-D745-9824-F55AC2930675}" destId="{02A09777-8ED5-B046-97E8-31BA964CDE9A}" srcOrd="0" destOrd="0" presId="urn:microsoft.com/office/officeart/2016/7/layout/RepeatingBendingProcessNew"/>
    <dgm:cxn modelId="{E377E7E4-3E6F-A94F-BAA7-092420507E99}" type="presParOf" srcId="{A2DAA77F-C749-EF47-8669-240E3CAE0D3A}" destId="{4F4F1A5C-9F51-074E-A685-C369D8CF6DCC}" srcOrd="2" destOrd="0" presId="urn:microsoft.com/office/officeart/2016/7/layout/RepeatingBendingProcessNew"/>
    <dgm:cxn modelId="{9BCA2E8F-726F-8548-9EA1-C312FFC74ED1}" type="presParOf" srcId="{A2DAA77F-C749-EF47-8669-240E3CAE0D3A}" destId="{F85E03A4-6E19-0341-B7E1-4684E0BBEC58}" srcOrd="3" destOrd="0" presId="urn:microsoft.com/office/officeart/2016/7/layout/RepeatingBendingProcessNew"/>
    <dgm:cxn modelId="{D9B38619-4ACF-7748-B9A7-7E4B5B222AC8}" type="presParOf" srcId="{F85E03A4-6E19-0341-B7E1-4684E0BBEC58}" destId="{81DB244F-02CF-8944-96CE-B461478BC08C}" srcOrd="0" destOrd="0" presId="urn:microsoft.com/office/officeart/2016/7/layout/RepeatingBendingProcessNew"/>
    <dgm:cxn modelId="{5259A129-A142-1443-9A29-C53117769390}" type="presParOf" srcId="{A2DAA77F-C749-EF47-8669-240E3CAE0D3A}" destId="{74B45AAF-DC6D-894B-9718-86577F573757}" srcOrd="4" destOrd="0" presId="urn:microsoft.com/office/officeart/2016/7/layout/RepeatingBendingProcessNew"/>
    <dgm:cxn modelId="{5F1D68EF-F90E-D046-A2D0-DD32E3E4BB61}" type="presParOf" srcId="{A2DAA77F-C749-EF47-8669-240E3CAE0D3A}" destId="{E13EAA26-45F5-A840-B838-E3245E264074}" srcOrd="5" destOrd="0" presId="urn:microsoft.com/office/officeart/2016/7/layout/RepeatingBendingProcessNew"/>
    <dgm:cxn modelId="{B9A27ADE-3678-CA43-8DCD-79C4BA5EDB30}" type="presParOf" srcId="{E13EAA26-45F5-A840-B838-E3245E264074}" destId="{7C5BE32E-959B-F748-A58A-C687ECCFA92B}" srcOrd="0" destOrd="0" presId="urn:microsoft.com/office/officeart/2016/7/layout/RepeatingBendingProcessNew"/>
    <dgm:cxn modelId="{05270BA9-B6F4-6546-A0AC-68F710D90C3D}" type="presParOf" srcId="{A2DAA77F-C749-EF47-8669-240E3CAE0D3A}" destId="{2E580BAF-B96C-C44A-9343-6DF58863CA0C}" srcOrd="6" destOrd="0" presId="urn:microsoft.com/office/officeart/2016/7/layout/RepeatingBendingProcessNew"/>
    <dgm:cxn modelId="{D3D0FBF1-8FE3-C746-908E-C88FA19BC8F4}" type="presParOf" srcId="{A2DAA77F-C749-EF47-8669-240E3CAE0D3A}" destId="{C5AAB4C7-56ED-2B4B-AD65-1AAE34FD8685}" srcOrd="7" destOrd="0" presId="urn:microsoft.com/office/officeart/2016/7/layout/RepeatingBendingProcessNew"/>
    <dgm:cxn modelId="{7F4523AE-2EF1-D648-B510-AA4FA92F701E}" type="presParOf" srcId="{C5AAB4C7-56ED-2B4B-AD65-1AAE34FD8685}" destId="{B233E3C7-9354-7A47-A017-E5C4D49B14F6}" srcOrd="0" destOrd="0" presId="urn:microsoft.com/office/officeart/2016/7/layout/RepeatingBendingProcessNew"/>
    <dgm:cxn modelId="{49D0F8CC-D503-7242-ADED-57508E5F63DC}" type="presParOf" srcId="{A2DAA77F-C749-EF47-8669-240E3CAE0D3A}" destId="{E828D835-4200-3147-944F-44ABBAB58383}" srcOrd="8" destOrd="0" presId="urn:microsoft.com/office/officeart/2016/7/layout/RepeatingBendingProcessNew"/>
    <dgm:cxn modelId="{9DDD0419-EA28-9D46-98E7-9984A8BD4741}" type="presParOf" srcId="{A2DAA77F-C749-EF47-8669-240E3CAE0D3A}" destId="{2B9E870E-558A-EC45-ACF5-A03A19B6E9E2}" srcOrd="9" destOrd="0" presId="urn:microsoft.com/office/officeart/2016/7/layout/RepeatingBendingProcessNew"/>
    <dgm:cxn modelId="{48839228-FFD0-3040-B626-31D07E6597DA}" type="presParOf" srcId="{2B9E870E-558A-EC45-ACF5-A03A19B6E9E2}" destId="{A1B8BA65-04CC-444F-A024-C2A509384C82}" srcOrd="0" destOrd="0" presId="urn:microsoft.com/office/officeart/2016/7/layout/RepeatingBendingProcessNew"/>
    <dgm:cxn modelId="{C17476D4-2E20-5B44-BF08-9941612CEC77}" type="presParOf" srcId="{A2DAA77F-C749-EF47-8669-240E3CAE0D3A}" destId="{E3753648-191C-1D48-A971-5FA65FA8854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346F1C-652D-453B-8610-66D787F9B34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05278D2-318D-48FF-B981-3B1577A64799}">
      <dgm:prSet/>
      <dgm:spPr/>
      <dgm:t>
        <a:bodyPr/>
        <a:lstStyle/>
        <a:p>
          <a:r>
            <a:rPr lang="nl-NL"/>
            <a:t>Hoe kunnen we een sportaanbod creëren dat past bij de diverse leefstijlen en behoeften van Pierik?</a:t>
          </a:r>
          <a:endParaRPr lang="en-US"/>
        </a:p>
      </dgm:t>
    </dgm:pt>
    <dgm:pt modelId="{03D1B756-950E-4901-818A-EF3283EEF51C}" type="parTrans" cxnId="{02566BA5-7A2C-4CFD-88E6-B928D00D984A}">
      <dgm:prSet/>
      <dgm:spPr/>
      <dgm:t>
        <a:bodyPr/>
        <a:lstStyle/>
        <a:p>
          <a:endParaRPr lang="en-US"/>
        </a:p>
      </dgm:t>
    </dgm:pt>
    <dgm:pt modelId="{3CC704E4-1676-44F2-B4CE-ED6C74554F9F}" type="sibTrans" cxnId="{02566BA5-7A2C-4CFD-88E6-B928D00D984A}">
      <dgm:prSet/>
      <dgm:spPr/>
      <dgm:t>
        <a:bodyPr/>
        <a:lstStyle/>
        <a:p>
          <a:endParaRPr lang="en-US"/>
        </a:p>
      </dgm:t>
    </dgm:pt>
    <dgm:pt modelId="{B751CA94-88CD-4C9A-BA81-C7142BF00E70}">
      <dgm:prSet/>
      <dgm:spPr/>
      <dgm:t>
        <a:bodyPr/>
        <a:lstStyle/>
        <a:p>
          <a:r>
            <a:rPr lang="nl-NL"/>
            <a:t>Verschillende leeftijden en achtergronden</a:t>
          </a:r>
          <a:endParaRPr lang="en-US"/>
        </a:p>
      </dgm:t>
    </dgm:pt>
    <dgm:pt modelId="{1D72EC7D-C1AD-4BBB-9300-8E45E70FAF44}" type="parTrans" cxnId="{873B18DA-8492-4653-BDC7-78F4D394E5BF}">
      <dgm:prSet/>
      <dgm:spPr/>
      <dgm:t>
        <a:bodyPr/>
        <a:lstStyle/>
        <a:p>
          <a:endParaRPr lang="en-US"/>
        </a:p>
      </dgm:t>
    </dgm:pt>
    <dgm:pt modelId="{6C0AC066-54C5-48E5-87A4-000140C84F0A}" type="sibTrans" cxnId="{873B18DA-8492-4653-BDC7-78F4D394E5BF}">
      <dgm:prSet/>
      <dgm:spPr/>
      <dgm:t>
        <a:bodyPr/>
        <a:lstStyle/>
        <a:p>
          <a:endParaRPr lang="en-US"/>
        </a:p>
      </dgm:t>
    </dgm:pt>
    <dgm:pt modelId="{DE64C360-FEB3-4141-B331-607D4902A829}">
      <dgm:prSet/>
      <dgm:spPr/>
      <dgm:t>
        <a:bodyPr/>
        <a:lstStyle/>
        <a:p>
          <a:r>
            <a:rPr lang="nl-NL"/>
            <a:t>Lage SES en verschillen in sport behoeftes</a:t>
          </a:r>
          <a:endParaRPr lang="en-US"/>
        </a:p>
      </dgm:t>
    </dgm:pt>
    <dgm:pt modelId="{CC577B14-F0EB-48B9-B613-F8F61004C6AE}" type="parTrans" cxnId="{E935A1AB-A0E5-4A94-956B-8DD442A4428C}">
      <dgm:prSet/>
      <dgm:spPr/>
      <dgm:t>
        <a:bodyPr/>
        <a:lstStyle/>
        <a:p>
          <a:endParaRPr lang="en-US"/>
        </a:p>
      </dgm:t>
    </dgm:pt>
    <dgm:pt modelId="{E52A3F89-EB3C-438D-B6BA-72D9CA782B6A}" type="sibTrans" cxnId="{E935A1AB-A0E5-4A94-956B-8DD442A4428C}">
      <dgm:prSet/>
      <dgm:spPr/>
      <dgm:t>
        <a:bodyPr/>
        <a:lstStyle/>
        <a:p>
          <a:endParaRPr lang="en-US"/>
        </a:p>
      </dgm:t>
    </dgm:pt>
    <dgm:pt modelId="{DB300455-11D3-BE4C-A862-8ED92C5626AE}" type="pres">
      <dgm:prSet presAssocID="{5B346F1C-652D-453B-8610-66D787F9B3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76D11-7156-304D-8A73-8809D2D077C2}" type="pres">
      <dgm:prSet presAssocID="{E05278D2-318D-48FF-B981-3B1577A64799}" presName="hierRoot1" presStyleCnt="0"/>
      <dgm:spPr/>
    </dgm:pt>
    <dgm:pt modelId="{14701FD7-DB6A-084C-B6E1-0428CB1BD9B7}" type="pres">
      <dgm:prSet presAssocID="{E05278D2-318D-48FF-B981-3B1577A64799}" presName="composite" presStyleCnt="0"/>
      <dgm:spPr/>
    </dgm:pt>
    <dgm:pt modelId="{8DE5F46E-8364-3342-B8EB-7A2EF6BB4562}" type="pres">
      <dgm:prSet presAssocID="{E05278D2-318D-48FF-B981-3B1577A64799}" presName="background" presStyleLbl="node0" presStyleIdx="0" presStyleCnt="3"/>
      <dgm:spPr/>
    </dgm:pt>
    <dgm:pt modelId="{8EDB6727-9B19-5648-8D5D-ABF03328125D}" type="pres">
      <dgm:prSet presAssocID="{E05278D2-318D-48FF-B981-3B1577A64799}" presName="text" presStyleLbl="fgAcc0" presStyleIdx="0" presStyleCnt="3">
        <dgm:presLayoutVars>
          <dgm:chPref val="3"/>
        </dgm:presLayoutVars>
      </dgm:prSet>
      <dgm:spPr/>
    </dgm:pt>
    <dgm:pt modelId="{83976479-B6D9-094B-BE1F-11E4BA9684A5}" type="pres">
      <dgm:prSet presAssocID="{E05278D2-318D-48FF-B981-3B1577A64799}" presName="hierChild2" presStyleCnt="0"/>
      <dgm:spPr/>
    </dgm:pt>
    <dgm:pt modelId="{D0247FDC-0C5E-C649-890E-C35D19C23096}" type="pres">
      <dgm:prSet presAssocID="{B751CA94-88CD-4C9A-BA81-C7142BF00E70}" presName="hierRoot1" presStyleCnt="0"/>
      <dgm:spPr/>
    </dgm:pt>
    <dgm:pt modelId="{D01A6603-D108-7345-921D-6AE64A34E9CC}" type="pres">
      <dgm:prSet presAssocID="{B751CA94-88CD-4C9A-BA81-C7142BF00E70}" presName="composite" presStyleCnt="0"/>
      <dgm:spPr/>
    </dgm:pt>
    <dgm:pt modelId="{BD4C8AFD-50AA-6F4F-A6CB-3D5A8D219476}" type="pres">
      <dgm:prSet presAssocID="{B751CA94-88CD-4C9A-BA81-C7142BF00E70}" presName="background" presStyleLbl="node0" presStyleIdx="1" presStyleCnt="3"/>
      <dgm:spPr/>
    </dgm:pt>
    <dgm:pt modelId="{D6E83E78-452E-6942-B37C-72DA269D5F6B}" type="pres">
      <dgm:prSet presAssocID="{B751CA94-88CD-4C9A-BA81-C7142BF00E70}" presName="text" presStyleLbl="fgAcc0" presStyleIdx="1" presStyleCnt="3">
        <dgm:presLayoutVars>
          <dgm:chPref val="3"/>
        </dgm:presLayoutVars>
      </dgm:prSet>
      <dgm:spPr/>
    </dgm:pt>
    <dgm:pt modelId="{6347DCBC-07A9-DE43-BCA0-4E1AC134DE97}" type="pres">
      <dgm:prSet presAssocID="{B751CA94-88CD-4C9A-BA81-C7142BF00E70}" presName="hierChild2" presStyleCnt="0"/>
      <dgm:spPr/>
    </dgm:pt>
    <dgm:pt modelId="{62DF6449-955B-7A48-A066-F75E09A1DF93}" type="pres">
      <dgm:prSet presAssocID="{DE64C360-FEB3-4141-B331-607D4902A829}" presName="hierRoot1" presStyleCnt="0"/>
      <dgm:spPr/>
    </dgm:pt>
    <dgm:pt modelId="{76EF55B6-68E7-B240-9A6A-ECDACD981D3A}" type="pres">
      <dgm:prSet presAssocID="{DE64C360-FEB3-4141-B331-607D4902A829}" presName="composite" presStyleCnt="0"/>
      <dgm:spPr/>
    </dgm:pt>
    <dgm:pt modelId="{8E6AA848-B56A-364E-8504-681C94D769CA}" type="pres">
      <dgm:prSet presAssocID="{DE64C360-FEB3-4141-B331-607D4902A829}" presName="background" presStyleLbl="node0" presStyleIdx="2" presStyleCnt="3"/>
      <dgm:spPr/>
    </dgm:pt>
    <dgm:pt modelId="{F7479EE8-5E97-CD4C-A4E1-BF954E815112}" type="pres">
      <dgm:prSet presAssocID="{DE64C360-FEB3-4141-B331-607D4902A829}" presName="text" presStyleLbl="fgAcc0" presStyleIdx="2" presStyleCnt="3">
        <dgm:presLayoutVars>
          <dgm:chPref val="3"/>
        </dgm:presLayoutVars>
      </dgm:prSet>
      <dgm:spPr/>
    </dgm:pt>
    <dgm:pt modelId="{EBF02DE2-A70B-2F4B-AB5D-11818C7E2664}" type="pres">
      <dgm:prSet presAssocID="{DE64C360-FEB3-4141-B331-607D4902A829}" presName="hierChild2" presStyleCnt="0"/>
      <dgm:spPr/>
    </dgm:pt>
  </dgm:ptLst>
  <dgm:cxnLst>
    <dgm:cxn modelId="{1ED8D945-56DF-5A4F-A3FE-908A85509C9C}" type="presOf" srcId="{5B346F1C-652D-453B-8610-66D787F9B346}" destId="{DB300455-11D3-BE4C-A862-8ED92C5626AE}" srcOrd="0" destOrd="0" presId="urn:microsoft.com/office/officeart/2005/8/layout/hierarchy1"/>
    <dgm:cxn modelId="{038CD3A4-938A-FD46-8EB3-2F2602B697EE}" type="presOf" srcId="{E05278D2-318D-48FF-B981-3B1577A64799}" destId="{8EDB6727-9B19-5648-8D5D-ABF03328125D}" srcOrd="0" destOrd="0" presId="urn:microsoft.com/office/officeart/2005/8/layout/hierarchy1"/>
    <dgm:cxn modelId="{02566BA5-7A2C-4CFD-88E6-B928D00D984A}" srcId="{5B346F1C-652D-453B-8610-66D787F9B346}" destId="{E05278D2-318D-48FF-B981-3B1577A64799}" srcOrd="0" destOrd="0" parTransId="{03D1B756-950E-4901-818A-EF3283EEF51C}" sibTransId="{3CC704E4-1676-44F2-B4CE-ED6C74554F9F}"/>
    <dgm:cxn modelId="{E935A1AB-A0E5-4A94-956B-8DD442A4428C}" srcId="{5B346F1C-652D-453B-8610-66D787F9B346}" destId="{DE64C360-FEB3-4141-B331-607D4902A829}" srcOrd="2" destOrd="0" parTransId="{CC577B14-F0EB-48B9-B613-F8F61004C6AE}" sibTransId="{E52A3F89-EB3C-438D-B6BA-72D9CA782B6A}"/>
    <dgm:cxn modelId="{B9493BCA-F9D7-844D-9DB6-F8E8DC320008}" type="presOf" srcId="{B751CA94-88CD-4C9A-BA81-C7142BF00E70}" destId="{D6E83E78-452E-6942-B37C-72DA269D5F6B}" srcOrd="0" destOrd="0" presId="urn:microsoft.com/office/officeart/2005/8/layout/hierarchy1"/>
    <dgm:cxn modelId="{873B18DA-8492-4653-BDC7-78F4D394E5BF}" srcId="{5B346F1C-652D-453B-8610-66D787F9B346}" destId="{B751CA94-88CD-4C9A-BA81-C7142BF00E70}" srcOrd="1" destOrd="0" parTransId="{1D72EC7D-C1AD-4BBB-9300-8E45E70FAF44}" sibTransId="{6C0AC066-54C5-48E5-87A4-000140C84F0A}"/>
    <dgm:cxn modelId="{5076BDFD-341A-6A4D-BB7B-5567BAEF016E}" type="presOf" srcId="{DE64C360-FEB3-4141-B331-607D4902A829}" destId="{F7479EE8-5E97-CD4C-A4E1-BF954E815112}" srcOrd="0" destOrd="0" presId="urn:microsoft.com/office/officeart/2005/8/layout/hierarchy1"/>
    <dgm:cxn modelId="{6917C076-F6FA-EF4A-AF99-7816C7127EB6}" type="presParOf" srcId="{DB300455-11D3-BE4C-A862-8ED92C5626AE}" destId="{F0E76D11-7156-304D-8A73-8809D2D077C2}" srcOrd="0" destOrd="0" presId="urn:microsoft.com/office/officeart/2005/8/layout/hierarchy1"/>
    <dgm:cxn modelId="{4D62C696-3FAD-CA41-AE8F-DCD8F7E9B582}" type="presParOf" srcId="{F0E76D11-7156-304D-8A73-8809D2D077C2}" destId="{14701FD7-DB6A-084C-B6E1-0428CB1BD9B7}" srcOrd="0" destOrd="0" presId="urn:microsoft.com/office/officeart/2005/8/layout/hierarchy1"/>
    <dgm:cxn modelId="{95D64DF2-70A9-B440-9718-CC3EE3AFCD4F}" type="presParOf" srcId="{14701FD7-DB6A-084C-B6E1-0428CB1BD9B7}" destId="{8DE5F46E-8364-3342-B8EB-7A2EF6BB4562}" srcOrd="0" destOrd="0" presId="urn:microsoft.com/office/officeart/2005/8/layout/hierarchy1"/>
    <dgm:cxn modelId="{22EA0235-C612-D84D-A441-47C68819B223}" type="presParOf" srcId="{14701FD7-DB6A-084C-B6E1-0428CB1BD9B7}" destId="{8EDB6727-9B19-5648-8D5D-ABF03328125D}" srcOrd="1" destOrd="0" presId="urn:microsoft.com/office/officeart/2005/8/layout/hierarchy1"/>
    <dgm:cxn modelId="{781D331A-62F4-9A48-A1C6-7164EA564B3E}" type="presParOf" srcId="{F0E76D11-7156-304D-8A73-8809D2D077C2}" destId="{83976479-B6D9-094B-BE1F-11E4BA9684A5}" srcOrd="1" destOrd="0" presId="urn:microsoft.com/office/officeart/2005/8/layout/hierarchy1"/>
    <dgm:cxn modelId="{46DFCFF7-A5A4-994E-A4D7-87C922C12A50}" type="presParOf" srcId="{DB300455-11D3-BE4C-A862-8ED92C5626AE}" destId="{D0247FDC-0C5E-C649-890E-C35D19C23096}" srcOrd="1" destOrd="0" presId="urn:microsoft.com/office/officeart/2005/8/layout/hierarchy1"/>
    <dgm:cxn modelId="{7519AB1D-C289-4D4E-8EC0-392926514E05}" type="presParOf" srcId="{D0247FDC-0C5E-C649-890E-C35D19C23096}" destId="{D01A6603-D108-7345-921D-6AE64A34E9CC}" srcOrd="0" destOrd="0" presId="urn:microsoft.com/office/officeart/2005/8/layout/hierarchy1"/>
    <dgm:cxn modelId="{39C35C96-E8E7-FF4C-AE1D-96B8AC395CC9}" type="presParOf" srcId="{D01A6603-D108-7345-921D-6AE64A34E9CC}" destId="{BD4C8AFD-50AA-6F4F-A6CB-3D5A8D219476}" srcOrd="0" destOrd="0" presId="urn:microsoft.com/office/officeart/2005/8/layout/hierarchy1"/>
    <dgm:cxn modelId="{1B2E9EF2-0CFD-2848-AA25-E2E10BC4AA72}" type="presParOf" srcId="{D01A6603-D108-7345-921D-6AE64A34E9CC}" destId="{D6E83E78-452E-6942-B37C-72DA269D5F6B}" srcOrd="1" destOrd="0" presId="urn:microsoft.com/office/officeart/2005/8/layout/hierarchy1"/>
    <dgm:cxn modelId="{D5B74B50-984E-0844-A8F6-BA686739C701}" type="presParOf" srcId="{D0247FDC-0C5E-C649-890E-C35D19C23096}" destId="{6347DCBC-07A9-DE43-BCA0-4E1AC134DE97}" srcOrd="1" destOrd="0" presId="urn:microsoft.com/office/officeart/2005/8/layout/hierarchy1"/>
    <dgm:cxn modelId="{8013D277-CBA4-9746-9485-9510440A5429}" type="presParOf" srcId="{DB300455-11D3-BE4C-A862-8ED92C5626AE}" destId="{62DF6449-955B-7A48-A066-F75E09A1DF93}" srcOrd="2" destOrd="0" presId="urn:microsoft.com/office/officeart/2005/8/layout/hierarchy1"/>
    <dgm:cxn modelId="{4AEDA957-8862-784E-B359-10666E3761B2}" type="presParOf" srcId="{62DF6449-955B-7A48-A066-F75E09A1DF93}" destId="{76EF55B6-68E7-B240-9A6A-ECDACD981D3A}" srcOrd="0" destOrd="0" presId="urn:microsoft.com/office/officeart/2005/8/layout/hierarchy1"/>
    <dgm:cxn modelId="{05FEECB9-FDF7-1949-B951-B7CDCD30FB90}" type="presParOf" srcId="{76EF55B6-68E7-B240-9A6A-ECDACD981D3A}" destId="{8E6AA848-B56A-364E-8504-681C94D769CA}" srcOrd="0" destOrd="0" presId="urn:microsoft.com/office/officeart/2005/8/layout/hierarchy1"/>
    <dgm:cxn modelId="{FF370C54-76FE-3F42-9156-455B24464CA5}" type="presParOf" srcId="{76EF55B6-68E7-B240-9A6A-ECDACD981D3A}" destId="{F7479EE8-5E97-CD4C-A4E1-BF954E815112}" srcOrd="1" destOrd="0" presId="urn:microsoft.com/office/officeart/2005/8/layout/hierarchy1"/>
    <dgm:cxn modelId="{245AC2BB-C511-E44D-9A8A-51730F29A81D}" type="presParOf" srcId="{62DF6449-955B-7A48-A066-F75E09A1DF93}" destId="{EBF02DE2-A70B-2F4B-AB5D-11818C7E26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56CADD-C87C-4792-A189-73A50CCD4B0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DEF451B-C078-4440-B912-D9A03F83A82D}">
      <dgm:prSet/>
      <dgm:spPr/>
      <dgm:t>
        <a:bodyPr/>
        <a:lstStyle/>
        <a:p>
          <a:pPr>
            <a:defRPr cap="all"/>
          </a:pPr>
          <a:r>
            <a:rPr lang="nl-NL"/>
            <a:t>Enquete en AI</a:t>
          </a:r>
          <a:endParaRPr lang="en-US"/>
        </a:p>
      </dgm:t>
    </dgm:pt>
    <dgm:pt modelId="{4CBA6740-7D81-4C44-BF8B-18AAABD60611}" type="parTrans" cxnId="{09A60D95-280C-48D7-B83C-0A8A187D0991}">
      <dgm:prSet/>
      <dgm:spPr/>
      <dgm:t>
        <a:bodyPr/>
        <a:lstStyle/>
        <a:p>
          <a:endParaRPr lang="en-US"/>
        </a:p>
      </dgm:t>
    </dgm:pt>
    <dgm:pt modelId="{3B64DFEA-4A20-4757-96CE-83F82DAC3012}" type="sibTrans" cxnId="{09A60D95-280C-48D7-B83C-0A8A187D0991}">
      <dgm:prSet/>
      <dgm:spPr/>
      <dgm:t>
        <a:bodyPr/>
        <a:lstStyle/>
        <a:p>
          <a:endParaRPr lang="en-US"/>
        </a:p>
      </dgm:t>
    </dgm:pt>
    <dgm:pt modelId="{6B64E8BB-C4E2-4D22-8A48-B81FF40E837E}">
      <dgm:prSet/>
      <dgm:spPr/>
      <dgm:t>
        <a:bodyPr/>
        <a:lstStyle/>
        <a:p>
          <a:pPr>
            <a:defRPr cap="all"/>
          </a:pPr>
          <a:r>
            <a:rPr lang="nl-NL"/>
            <a:t>AI is veel in een keer, meer mogelijkheden</a:t>
          </a:r>
          <a:endParaRPr lang="en-US"/>
        </a:p>
      </dgm:t>
    </dgm:pt>
    <dgm:pt modelId="{9719D209-CC0C-405F-A7FF-D717B0F8F6BD}" type="parTrans" cxnId="{1F51454A-E352-42A6-BD91-CFDD39832A27}">
      <dgm:prSet/>
      <dgm:spPr/>
      <dgm:t>
        <a:bodyPr/>
        <a:lstStyle/>
        <a:p>
          <a:endParaRPr lang="en-US"/>
        </a:p>
      </dgm:t>
    </dgm:pt>
    <dgm:pt modelId="{FCBB0016-77A2-44E7-A9B7-E5FE52876AD4}" type="sibTrans" cxnId="{1F51454A-E352-42A6-BD91-CFDD39832A27}">
      <dgm:prSet/>
      <dgm:spPr/>
      <dgm:t>
        <a:bodyPr/>
        <a:lstStyle/>
        <a:p>
          <a:endParaRPr lang="en-US"/>
        </a:p>
      </dgm:t>
    </dgm:pt>
    <dgm:pt modelId="{F2064206-5236-459E-A6D8-C6C44EBDB22B}">
      <dgm:prSet/>
      <dgm:spPr/>
      <dgm:t>
        <a:bodyPr/>
        <a:lstStyle/>
        <a:p>
          <a:pPr>
            <a:defRPr cap="all"/>
          </a:pPr>
          <a:r>
            <a:rPr lang="nl-NL"/>
            <a:t>Enquete is out of the box en veel verschillende perspectieve.</a:t>
          </a:r>
          <a:endParaRPr lang="en-US"/>
        </a:p>
      </dgm:t>
    </dgm:pt>
    <dgm:pt modelId="{5D4E9905-B647-4402-B16C-0C9530D0A0DD}" type="parTrans" cxnId="{E62CA7A7-5129-44EF-A3B8-6297F82186D1}">
      <dgm:prSet/>
      <dgm:spPr/>
      <dgm:t>
        <a:bodyPr/>
        <a:lstStyle/>
        <a:p>
          <a:endParaRPr lang="en-US"/>
        </a:p>
      </dgm:t>
    </dgm:pt>
    <dgm:pt modelId="{E25A3AE2-50A4-4543-8A3E-1029AEC4DF1B}" type="sibTrans" cxnId="{E62CA7A7-5129-44EF-A3B8-6297F82186D1}">
      <dgm:prSet/>
      <dgm:spPr/>
      <dgm:t>
        <a:bodyPr/>
        <a:lstStyle/>
        <a:p>
          <a:endParaRPr lang="en-US"/>
        </a:p>
      </dgm:t>
    </dgm:pt>
    <dgm:pt modelId="{094F4611-8C0A-41A0-A06A-B33538A419E4}" type="pres">
      <dgm:prSet presAssocID="{2A56CADD-C87C-4792-A189-73A50CCD4B0E}" presName="root" presStyleCnt="0">
        <dgm:presLayoutVars>
          <dgm:dir/>
          <dgm:resizeHandles val="exact"/>
        </dgm:presLayoutVars>
      </dgm:prSet>
      <dgm:spPr/>
    </dgm:pt>
    <dgm:pt modelId="{7317B8CB-C659-4B7B-BDE5-BCE2CA292E0E}" type="pres">
      <dgm:prSet presAssocID="{7DEF451B-C078-4440-B912-D9A03F83A82D}" presName="compNode" presStyleCnt="0"/>
      <dgm:spPr/>
    </dgm:pt>
    <dgm:pt modelId="{315DD0A2-832C-4B1B-AF62-7EC5B60B033D}" type="pres">
      <dgm:prSet presAssocID="{7DEF451B-C078-4440-B912-D9A03F83A82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F9ED3CD-EF77-4D97-BE2F-2190D0F55023}" type="pres">
      <dgm:prSet presAssocID="{7DEF451B-C078-4440-B912-D9A03F83A8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olelijst"/>
        </a:ext>
      </dgm:extLst>
    </dgm:pt>
    <dgm:pt modelId="{6EF3C824-1A57-4B7A-B8D9-AB045EF3B3BD}" type="pres">
      <dgm:prSet presAssocID="{7DEF451B-C078-4440-B912-D9A03F83A82D}" presName="spaceRect" presStyleCnt="0"/>
      <dgm:spPr/>
    </dgm:pt>
    <dgm:pt modelId="{16D5C469-8F49-4E5E-B766-DA6C13B5B3DE}" type="pres">
      <dgm:prSet presAssocID="{7DEF451B-C078-4440-B912-D9A03F83A82D}" presName="textRect" presStyleLbl="revTx" presStyleIdx="0" presStyleCnt="3">
        <dgm:presLayoutVars>
          <dgm:chMax val="1"/>
          <dgm:chPref val="1"/>
        </dgm:presLayoutVars>
      </dgm:prSet>
      <dgm:spPr/>
    </dgm:pt>
    <dgm:pt modelId="{15FB8B20-39D8-46B8-B222-49CEB668CF09}" type="pres">
      <dgm:prSet presAssocID="{3B64DFEA-4A20-4757-96CE-83F82DAC3012}" presName="sibTrans" presStyleCnt="0"/>
      <dgm:spPr/>
    </dgm:pt>
    <dgm:pt modelId="{A1725E91-F32D-44FB-9AB6-E74ED7B9F076}" type="pres">
      <dgm:prSet presAssocID="{6B64E8BB-C4E2-4D22-8A48-B81FF40E837E}" presName="compNode" presStyleCnt="0"/>
      <dgm:spPr/>
    </dgm:pt>
    <dgm:pt modelId="{A900BC01-B7D3-4A4B-A7DA-36A3A5C827FE}" type="pres">
      <dgm:prSet presAssocID="{6B64E8BB-C4E2-4D22-8A48-B81FF40E837E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E53ADD0-90B4-49F4-8EF7-19F75E2238F0}" type="pres">
      <dgm:prSet presAssocID="{6B64E8BB-C4E2-4D22-8A48-B81FF40E83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A7AC8DD8-5032-4173-BA0F-5F1A3305A896}" type="pres">
      <dgm:prSet presAssocID="{6B64E8BB-C4E2-4D22-8A48-B81FF40E837E}" presName="spaceRect" presStyleCnt="0"/>
      <dgm:spPr/>
    </dgm:pt>
    <dgm:pt modelId="{6ED214AB-598B-476B-BE4D-23412CD35F01}" type="pres">
      <dgm:prSet presAssocID="{6B64E8BB-C4E2-4D22-8A48-B81FF40E837E}" presName="textRect" presStyleLbl="revTx" presStyleIdx="1" presStyleCnt="3">
        <dgm:presLayoutVars>
          <dgm:chMax val="1"/>
          <dgm:chPref val="1"/>
        </dgm:presLayoutVars>
      </dgm:prSet>
      <dgm:spPr/>
    </dgm:pt>
    <dgm:pt modelId="{0D0A1E24-20C1-4528-BCAB-9F87B67A973E}" type="pres">
      <dgm:prSet presAssocID="{FCBB0016-77A2-44E7-A9B7-E5FE52876AD4}" presName="sibTrans" presStyleCnt="0"/>
      <dgm:spPr/>
    </dgm:pt>
    <dgm:pt modelId="{F954CCFB-9181-4EC1-ACD7-4BFF9717C8A0}" type="pres">
      <dgm:prSet presAssocID="{F2064206-5236-459E-A6D8-C6C44EBDB22B}" presName="compNode" presStyleCnt="0"/>
      <dgm:spPr/>
    </dgm:pt>
    <dgm:pt modelId="{2B3A3267-442A-4E3B-9F23-E39017C88725}" type="pres">
      <dgm:prSet presAssocID="{F2064206-5236-459E-A6D8-C6C44EBDB22B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0EA4C31-2D20-44C1-A248-0BF76F0C828B}" type="pres">
      <dgm:prSet presAssocID="{F2064206-5236-459E-A6D8-C6C44EBDB2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os"/>
        </a:ext>
      </dgm:extLst>
    </dgm:pt>
    <dgm:pt modelId="{8DFEEEE6-9A47-4B5C-AA7F-5EFC0B5A6A13}" type="pres">
      <dgm:prSet presAssocID="{F2064206-5236-459E-A6D8-C6C44EBDB22B}" presName="spaceRect" presStyleCnt="0"/>
      <dgm:spPr/>
    </dgm:pt>
    <dgm:pt modelId="{DECDB875-57AE-4E80-BD42-361113773CC4}" type="pres">
      <dgm:prSet presAssocID="{F2064206-5236-459E-A6D8-C6C44EBDB2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CA20A16-A200-4799-BA89-518A781CBD14}" type="presOf" srcId="{7DEF451B-C078-4440-B912-D9A03F83A82D}" destId="{16D5C469-8F49-4E5E-B766-DA6C13B5B3DE}" srcOrd="0" destOrd="0" presId="urn:microsoft.com/office/officeart/2018/5/layout/IconLeafLabelList"/>
    <dgm:cxn modelId="{1F51454A-E352-42A6-BD91-CFDD39832A27}" srcId="{2A56CADD-C87C-4792-A189-73A50CCD4B0E}" destId="{6B64E8BB-C4E2-4D22-8A48-B81FF40E837E}" srcOrd="1" destOrd="0" parTransId="{9719D209-CC0C-405F-A7FF-D717B0F8F6BD}" sibTransId="{FCBB0016-77A2-44E7-A9B7-E5FE52876AD4}"/>
    <dgm:cxn modelId="{E131C051-ADBC-4C15-9450-2C853405BC98}" type="presOf" srcId="{6B64E8BB-C4E2-4D22-8A48-B81FF40E837E}" destId="{6ED214AB-598B-476B-BE4D-23412CD35F01}" srcOrd="0" destOrd="0" presId="urn:microsoft.com/office/officeart/2018/5/layout/IconLeafLabelList"/>
    <dgm:cxn modelId="{75A35654-D6F3-4E68-9ABC-6D98F562D4ED}" type="presOf" srcId="{F2064206-5236-459E-A6D8-C6C44EBDB22B}" destId="{DECDB875-57AE-4E80-BD42-361113773CC4}" srcOrd="0" destOrd="0" presId="urn:microsoft.com/office/officeart/2018/5/layout/IconLeafLabelList"/>
    <dgm:cxn modelId="{09A60D95-280C-48D7-B83C-0A8A187D0991}" srcId="{2A56CADD-C87C-4792-A189-73A50CCD4B0E}" destId="{7DEF451B-C078-4440-B912-D9A03F83A82D}" srcOrd="0" destOrd="0" parTransId="{4CBA6740-7D81-4C44-BF8B-18AAABD60611}" sibTransId="{3B64DFEA-4A20-4757-96CE-83F82DAC3012}"/>
    <dgm:cxn modelId="{E62CA7A7-5129-44EF-A3B8-6297F82186D1}" srcId="{2A56CADD-C87C-4792-A189-73A50CCD4B0E}" destId="{F2064206-5236-459E-A6D8-C6C44EBDB22B}" srcOrd="2" destOrd="0" parTransId="{5D4E9905-B647-4402-B16C-0C9530D0A0DD}" sibTransId="{E25A3AE2-50A4-4543-8A3E-1029AEC4DF1B}"/>
    <dgm:cxn modelId="{957DCBC9-DC5F-4105-8978-64F04DE29D17}" type="presOf" srcId="{2A56CADD-C87C-4792-A189-73A50CCD4B0E}" destId="{094F4611-8C0A-41A0-A06A-B33538A419E4}" srcOrd="0" destOrd="0" presId="urn:microsoft.com/office/officeart/2018/5/layout/IconLeafLabelList"/>
    <dgm:cxn modelId="{832D3622-09D1-44B5-A716-4C24F754F25D}" type="presParOf" srcId="{094F4611-8C0A-41A0-A06A-B33538A419E4}" destId="{7317B8CB-C659-4B7B-BDE5-BCE2CA292E0E}" srcOrd="0" destOrd="0" presId="urn:microsoft.com/office/officeart/2018/5/layout/IconLeafLabelList"/>
    <dgm:cxn modelId="{5ABD8B79-B0C8-4108-8A1C-67711CC7B3D2}" type="presParOf" srcId="{7317B8CB-C659-4B7B-BDE5-BCE2CA292E0E}" destId="{315DD0A2-832C-4B1B-AF62-7EC5B60B033D}" srcOrd="0" destOrd="0" presId="urn:microsoft.com/office/officeart/2018/5/layout/IconLeafLabelList"/>
    <dgm:cxn modelId="{28AA9A89-C53D-4769-829D-173DA6FEBACC}" type="presParOf" srcId="{7317B8CB-C659-4B7B-BDE5-BCE2CA292E0E}" destId="{EF9ED3CD-EF77-4D97-BE2F-2190D0F55023}" srcOrd="1" destOrd="0" presId="urn:microsoft.com/office/officeart/2018/5/layout/IconLeafLabelList"/>
    <dgm:cxn modelId="{FB1B2CE9-A8BD-4E26-A563-BEEC9A34C339}" type="presParOf" srcId="{7317B8CB-C659-4B7B-BDE5-BCE2CA292E0E}" destId="{6EF3C824-1A57-4B7A-B8D9-AB045EF3B3BD}" srcOrd="2" destOrd="0" presId="urn:microsoft.com/office/officeart/2018/5/layout/IconLeafLabelList"/>
    <dgm:cxn modelId="{841E0F13-5B20-4431-8EEA-677A964F7A9E}" type="presParOf" srcId="{7317B8CB-C659-4B7B-BDE5-BCE2CA292E0E}" destId="{16D5C469-8F49-4E5E-B766-DA6C13B5B3DE}" srcOrd="3" destOrd="0" presId="urn:microsoft.com/office/officeart/2018/5/layout/IconLeafLabelList"/>
    <dgm:cxn modelId="{CF044A8D-480D-4F11-B607-967B7FD9E008}" type="presParOf" srcId="{094F4611-8C0A-41A0-A06A-B33538A419E4}" destId="{15FB8B20-39D8-46B8-B222-49CEB668CF09}" srcOrd="1" destOrd="0" presId="urn:microsoft.com/office/officeart/2018/5/layout/IconLeafLabelList"/>
    <dgm:cxn modelId="{6EE285F7-6FCB-492E-8E7A-FAFF2D949393}" type="presParOf" srcId="{094F4611-8C0A-41A0-A06A-B33538A419E4}" destId="{A1725E91-F32D-44FB-9AB6-E74ED7B9F076}" srcOrd="2" destOrd="0" presId="urn:microsoft.com/office/officeart/2018/5/layout/IconLeafLabelList"/>
    <dgm:cxn modelId="{110C3F51-FF7A-43EB-812F-558D9DE91608}" type="presParOf" srcId="{A1725E91-F32D-44FB-9AB6-E74ED7B9F076}" destId="{A900BC01-B7D3-4A4B-A7DA-36A3A5C827FE}" srcOrd="0" destOrd="0" presId="urn:microsoft.com/office/officeart/2018/5/layout/IconLeafLabelList"/>
    <dgm:cxn modelId="{134D7823-3F73-48D3-B2CB-A977EF022D2A}" type="presParOf" srcId="{A1725E91-F32D-44FB-9AB6-E74ED7B9F076}" destId="{CE53ADD0-90B4-49F4-8EF7-19F75E2238F0}" srcOrd="1" destOrd="0" presId="urn:microsoft.com/office/officeart/2018/5/layout/IconLeafLabelList"/>
    <dgm:cxn modelId="{8C105FE2-08F9-4872-85C9-1E392A7E7C1C}" type="presParOf" srcId="{A1725E91-F32D-44FB-9AB6-E74ED7B9F076}" destId="{A7AC8DD8-5032-4173-BA0F-5F1A3305A896}" srcOrd="2" destOrd="0" presId="urn:microsoft.com/office/officeart/2018/5/layout/IconLeafLabelList"/>
    <dgm:cxn modelId="{28FD3804-31E5-47DE-A06F-D156F56C40A4}" type="presParOf" srcId="{A1725E91-F32D-44FB-9AB6-E74ED7B9F076}" destId="{6ED214AB-598B-476B-BE4D-23412CD35F01}" srcOrd="3" destOrd="0" presId="urn:microsoft.com/office/officeart/2018/5/layout/IconLeafLabelList"/>
    <dgm:cxn modelId="{100558C2-00A4-4E0C-9CCA-0A01752EA10E}" type="presParOf" srcId="{094F4611-8C0A-41A0-A06A-B33538A419E4}" destId="{0D0A1E24-20C1-4528-BCAB-9F87B67A973E}" srcOrd="3" destOrd="0" presId="urn:microsoft.com/office/officeart/2018/5/layout/IconLeafLabelList"/>
    <dgm:cxn modelId="{3DDAF512-B2C1-4704-A70B-5323B1FB5117}" type="presParOf" srcId="{094F4611-8C0A-41A0-A06A-B33538A419E4}" destId="{F954CCFB-9181-4EC1-ACD7-4BFF9717C8A0}" srcOrd="4" destOrd="0" presId="urn:microsoft.com/office/officeart/2018/5/layout/IconLeafLabelList"/>
    <dgm:cxn modelId="{EF1A32C9-E840-46C6-A776-906DED27C000}" type="presParOf" srcId="{F954CCFB-9181-4EC1-ACD7-4BFF9717C8A0}" destId="{2B3A3267-442A-4E3B-9F23-E39017C88725}" srcOrd="0" destOrd="0" presId="urn:microsoft.com/office/officeart/2018/5/layout/IconLeafLabelList"/>
    <dgm:cxn modelId="{60B3AC10-29BD-4252-90AF-67E7FCDA0768}" type="presParOf" srcId="{F954CCFB-9181-4EC1-ACD7-4BFF9717C8A0}" destId="{00EA4C31-2D20-44C1-A248-0BF76F0C828B}" srcOrd="1" destOrd="0" presId="urn:microsoft.com/office/officeart/2018/5/layout/IconLeafLabelList"/>
    <dgm:cxn modelId="{2565A274-F77E-4D43-8366-DE8F74A28744}" type="presParOf" srcId="{F954CCFB-9181-4EC1-ACD7-4BFF9717C8A0}" destId="{8DFEEEE6-9A47-4B5C-AA7F-5EFC0B5A6A13}" srcOrd="2" destOrd="0" presId="urn:microsoft.com/office/officeart/2018/5/layout/IconLeafLabelList"/>
    <dgm:cxn modelId="{C2B2F736-8FED-42BC-B399-20961C035497}" type="presParOf" srcId="{F954CCFB-9181-4EC1-ACD7-4BFF9717C8A0}" destId="{DECDB875-57AE-4E80-BD42-361113773CC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9FBE77-288B-482B-9864-02CF1297EFF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2D840D9-42C7-448D-B1A2-82E4FC7676C0}">
      <dgm:prSet/>
      <dgm:spPr/>
      <dgm:t>
        <a:bodyPr/>
        <a:lstStyle/>
        <a:p>
          <a:pPr>
            <a:defRPr cap="all"/>
          </a:pPr>
          <a:r>
            <a:rPr lang="nl-NL"/>
            <a:t>Inclusiviteit en gemeenschap </a:t>
          </a:r>
          <a:endParaRPr lang="en-US"/>
        </a:p>
      </dgm:t>
    </dgm:pt>
    <dgm:pt modelId="{AEFBBC78-0071-4F0B-9DBE-FC9476F2E58B}" type="parTrans" cxnId="{05DECC16-3BB4-4751-9B1F-ECC27A11ABA1}">
      <dgm:prSet/>
      <dgm:spPr/>
      <dgm:t>
        <a:bodyPr/>
        <a:lstStyle/>
        <a:p>
          <a:endParaRPr lang="en-US"/>
        </a:p>
      </dgm:t>
    </dgm:pt>
    <dgm:pt modelId="{D46D0073-E3BF-46BA-BA11-78766C58D6A0}" type="sibTrans" cxnId="{05DECC16-3BB4-4751-9B1F-ECC27A11ABA1}">
      <dgm:prSet/>
      <dgm:spPr/>
      <dgm:t>
        <a:bodyPr/>
        <a:lstStyle/>
        <a:p>
          <a:endParaRPr lang="en-US"/>
        </a:p>
      </dgm:t>
    </dgm:pt>
    <dgm:pt modelId="{31930129-EAD9-4020-8FD6-44850EFF503D}">
      <dgm:prSet/>
      <dgm:spPr/>
      <dgm:t>
        <a:bodyPr/>
        <a:lstStyle/>
        <a:p>
          <a:pPr>
            <a:defRPr cap="all"/>
          </a:pPr>
          <a:r>
            <a:rPr lang="nl-NL"/>
            <a:t>Gezondheid</a:t>
          </a:r>
          <a:endParaRPr lang="en-US"/>
        </a:p>
      </dgm:t>
    </dgm:pt>
    <dgm:pt modelId="{ABA062F7-AB18-4935-A2DA-7CB21DF7DD12}" type="parTrans" cxnId="{FAC335B9-E25C-4AF7-9B25-70618D246472}">
      <dgm:prSet/>
      <dgm:spPr/>
      <dgm:t>
        <a:bodyPr/>
        <a:lstStyle/>
        <a:p>
          <a:endParaRPr lang="en-US"/>
        </a:p>
      </dgm:t>
    </dgm:pt>
    <dgm:pt modelId="{0EDE9809-66B7-4E4C-8534-3113DCC05727}" type="sibTrans" cxnId="{FAC335B9-E25C-4AF7-9B25-70618D246472}">
      <dgm:prSet/>
      <dgm:spPr/>
      <dgm:t>
        <a:bodyPr/>
        <a:lstStyle/>
        <a:p>
          <a:endParaRPr lang="en-US"/>
        </a:p>
      </dgm:t>
    </dgm:pt>
    <dgm:pt modelId="{FD529E0A-E010-4EDF-BE80-5A4D2C9EBF0B}">
      <dgm:prSet/>
      <dgm:spPr/>
      <dgm:t>
        <a:bodyPr/>
        <a:lstStyle/>
        <a:p>
          <a:pPr>
            <a:defRPr cap="all"/>
          </a:pPr>
          <a:r>
            <a:rPr lang="nl-NL"/>
            <a:t>Sociale binding</a:t>
          </a:r>
          <a:endParaRPr lang="en-US"/>
        </a:p>
      </dgm:t>
    </dgm:pt>
    <dgm:pt modelId="{B2A3652D-7D50-4CC4-97B2-8E33A042099B}" type="parTrans" cxnId="{84B88D60-9CC2-4350-9841-4FB72A0219D4}">
      <dgm:prSet/>
      <dgm:spPr/>
      <dgm:t>
        <a:bodyPr/>
        <a:lstStyle/>
        <a:p>
          <a:endParaRPr lang="en-US"/>
        </a:p>
      </dgm:t>
    </dgm:pt>
    <dgm:pt modelId="{914E47E0-2FE8-42CC-A336-A349ED04EC76}" type="sibTrans" cxnId="{84B88D60-9CC2-4350-9841-4FB72A0219D4}">
      <dgm:prSet/>
      <dgm:spPr/>
      <dgm:t>
        <a:bodyPr/>
        <a:lstStyle/>
        <a:p>
          <a:endParaRPr lang="en-US"/>
        </a:p>
      </dgm:t>
    </dgm:pt>
    <dgm:pt modelId="{12783681-A57C-40CB-8C8B-1CB75EEA7AD3}">
      <dgm:prSet/>
      <dgm:spPr/>
      <dgm:t>
        <a:bodyPr/>
        <a:lstStyle/>
        <a:p>
          <a:pPr>
            <a:defRPr cap="all"/>
          </a:pPr>
          <a:r>
            <a:rPr lang="nl-NL"/>
            <a:t>Promotie en samenwerking</a:t>
          </a:r>
          <a:endParaRPr lang="en-US"/>
        </a:p>
      </dgm:t>
    </dgm:pt>
    <dgm:pt modelId="{37275E8A-087C-4563-86C7-645BE4933499}" type="parTrans" cxnId="{7B06D17E-1F39-436A-A007-CB4B4DB731D6}">
      <dgm:prSet/>
      <dgm:spPr/>
      <dgm:t>
        <a:bodyPr/>
        <a:lstStyle/>
        <a:p>
          <a:endParaRPr lang="en-US"/>
        </a:p>
      </dgm:t>
    </dgm:pt>
    <dgm:pt modelId="{88842790-2920-43C8-B27C-77B927DFDB79}" type="sibTrans" cxnId="{7B06D17E-1F39-436A-A007-CB4B4DB731D6}">
      <dgm:prSet/>
      <dgm:spPr/>
      <dgm:t>
        <a:bodyPr/>
        <a:lstStyle/>
        <a:p>
          <a:endParaRPr lang="en-US"/>
        </a:p>
      </dgm:t>
    </dgm:pt>
    <dgm:pt modelId="{CF55FF9D-296C-4526-BBCB-E58D7223B393}" type="pres">
      <dgm:prSet presAssocID="{529FBE77-288B-482B-9864-02CF1297EFF4}" presName="root" presStyleCnt="0">
        <dgm:presLayoutVars>
          <dgm:dir/>
          <dgm:resizeHandles val="exact"/>
        </dgm:presLayoutVars>
      </dgm:prSet>
      <dgm:spPr/>
    </dgm:pt>
    <dgm:pt modelId="{2FF034EA-CEC1-4408-AFC4-DA13DB3815CE}" type="pres">
      <dgm:prSet presAssocID="{72D840D9-42C7-448D-B1A2-82E4FC7676C0}" presName="compNode" presStyleCnt="0"/>
      <dgm:spPr/>
    </dgm:pt>
    <dgm:pt modelId="{CFA7938F-0131-4139-B427-0949AAAED12A}" type="pres">
      <dgm:prSet presAssocID="{72D840D9-42C7-448D-B1A2-82E4FC7676C0}" presName="iconBgRect" presStyleLbl="bgShp" presStyleIdx="0" presStyleCnt="4"/>
      <dgm:spPr/>
    </dgm:pt>
    <dgm:pt modelId="{4F9E14A5-9A9D-4CA6-B2C7-70F9573F33BC}" type="pres">
      <dgm:prSet presAssocID="{72D840D9-42C7-448D-B1A2-82E4FC7676C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CC94659E-2C1C-4520-B574-E0E23CE3BE3F}" type="pres">
      <dgm:prSet presAssocID="{72D840D9-42C7-448D-B1A2-82E4FC7676C0}" presName="spaceRect" presStyleCnt="0"/>
      <dgm:spPr/>
    </dgm:pt>
    <dgm:pt modelId="{F2057FE7-15BC-443E-B994-4F2AB3E30C42}" type="pres">
      <dgm:prSet presAssocID="{72D840D9-42C7-448D-B1A2-82E4FC7676C0}" presName="textRect" presStyleLbl="revTx" presStyleIdx="0" presStyleCnt="4">
        <dgm:presLayoutVars>
          <dgm:chMax val="1"/>
          <dgm:chPref val="1"/>
        </dgm:presLayoutVars>
      </dgm:prSet>
      <dgm:spPr/>
    </dgm:pt>
    <dgm:pt modelId="{DCB87ACD-C7D9-4A0D-B60D-7EE58865D1A7}" type="pres">
      <dgm:prSet presAssocID="{D46D0073-E3BF-46BA-BA11-78766C58D6A0}" presName="sibTrans" presStyleCnt="0"/>
      <dgm:spPr/>
    </dgm:pt>
    <dgm:pt modelId="{2D08798E-E7D2-4958-B3B2-B62DDA4E153D}" type="pres">
      <dgm:prSet presAssocID="{31930129-EAD9-4020-8FD6-44850EFF503D}" presName="compNode" presStyleCnt="0"/>
      <dgm:spPr/>
    </dgm:pt>
    <dgm:pt modelId="{BBFAAB05-BC6B-4454-8FCB-BEFED4F798AC}" type="pres">
      <dgm:prSet presAssocID="{31930129-EAD9-4020-8FD6-44850EFF503D}" presName="iconBgRect" presStyleLbl="bgShp" presStyleIdx="1" presStyleCnt="4"/>
      <dgm:spPr/>
    </dgm:pt>
    <dgm:pt modelId="{9F1A9991-8612-4146-B6F6-9AC2BAF972F1}" type="pres">
      <dgm:prSet presAssocID="{31930129-EAD9-4020-8FD6-44850EFF50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uus"/>
        </a:ext>
      </dgm:extLst>
    </dgm:pt>
    <dgm:pt modelId="{61A1ED3D-BE5E-4568-8416-725BD48AA512}" type="pres">
      <dgm:prSet presAssocID="{31930129-EAD9-4020-8FD6-44850EFF503D}" presName="spaceRect" presStyleCnt="0"/>
      <dgm:spPr/>
    </dgm:pt>
    <dgm:pt modelId="{0A9FF72D-180E-48C5-9F50-45DA6EF7EF51}" type="pres">
      <dgm:prSet presAssocID="{31930129-EAD9-4020-8FD6-44850EFF503D}" presName="textRect" presStyleLbl="revTx" presStyleIdx="1" presStyleCnt="4">
        <dgm:presLayoutVars>
          <dgm:chMax val="1"/>
          <dgm:chPref val="1"/>
        </dgm:presLayoutVars>
      </dgm:prSet>
      <dgm:spPr/>
    </dgm:pt>
    <dgm:pt modelId="{349C0716-C09D-410B-99BE-1EA61B39A321}" type="pres">
      <dgm:prSet presAssocID="{0EDE9809-66B7-4E4C-8534-3113DCC05727}" presName="sibTrans" presStyleCnt="0"/>
      <dgm:spPr/>
    </dgm:pt>
    <dgm:pt modelId="{780BFC7B-5FAE-4542-A99B-DAB311B6EC8F}" type="pres">
      <dgm:prSet presAssocID="{FD529E0A-E010-4EDF-BE80-5A4D2C9EBF0B}" presName="compNode" presStyleCnt="0"/>
      <dgm:spPr/>
    </dgm:pt>
    <dgm:pt modelId="{16630AE0-3978-42C2-BBAC-B0F7EB01D107}" type="pres">
      <dgm:prSet presAssocID="{FD529E0A-E010-4EDF-BE80-5A4D2C9EBF0B}" presName="iconBgRect" presStyleLbl="bgShp" presStyleIdx="2" presStyleCnt="4"/>
      <dgm:spPr/>
    </dgm:pt>
    <dgm:pt modelId="{8EA61C9B-5AAF-40CA-80AF-2130ABD7CF45}" type="pres">
      <dgm:prSet presAssocID="{FD529E0A-E010-4EDF-BE80-5A4D2C9EBF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58234FA9-ED67-4880-A5EA-ADED564A3BC4}" type="pres">
      <dgm:prSet presAssocID="{FD529E0A-E010-4EDF-BE80-5A4D2C9EBF0B}" presName="spaceRect" presStyleCnt="0"/>
      <dgm:spPr/>
    </dgm:pt>
    <dgm:pt modelId="{F551593C-0291-4ABF-9CE1-8915F9910FF9}" type="pres">
      <dgm:prSet presAssocID="{FD529E0A-E010-4EDF-BE80-5A4D2C9EBF0B}" presName="textRect" presStyleLbl="revTx" presStyleIdx="2" presStyleCnt="4">
        <dgm:presLayoutVars>
          <dgm:chMax val="1"/>
          <dgm:chPref val="1"/>
        </dgm:presLayoutVars>
      </dgm:prSet>
      <dgm:spPr/>
    </dgm:pt>
    <dgm:pt modelId="{F9A4AF2E-38FF-4756-82ED-82F27912F927}" type="pres">
      <dgm:prSet presAssocID="{914E47E0-2FE8-42CC-A336-A349ED04EC76}" presName="sibTrans" presStyleCnt="0"/>
      <dgm:spPr/>
    </dgm:pt>
    <dgm:pt modelId="{B74D01FE-E0EB-423A-A19E-BFF808CCADDA}" type="pres">
      <dgm:prSet presAssocID="{12783681-A57C-40CB-8C8B-1CB75EEA7AD3}" presName="compNode" presStyleCnt="0"/>
      <dgm:spPr/>
    </dgm:pt>
    <dgm:pt modelId="{C1D2D7BB-762D-4D96-9DED-9E2E2893131C}" type="pres">
      <dgm:prSet presAssocID="{12783681-A57C-40CB-8C8B-1CB75EEA7AD3}" presName="iconBgRect" presStyleLbl="bgShp" presStyleIdx="3" presStyleCnt="4"/>
      <dgm:spPr/>
    </dgm:pt>
    <dgm:pt modelId="{F5593CDD-6FF4-43DD-A888-5902CDB45311}" type="pres">
      <dgm:prSet presAssocID="{12783681-A57C-40CB-8C8B-1CB75EEA7A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gadering"/>
        </a:ext>
      </dgm:extLst>
    </dgm:pt>
    <dgm:pt modelId="{0919A7D5-19A7-41E7-A2FB-8030772713DA}" type="pres">
      <dgm:prSet presAssocID="{12783681-A57C-40CB-8C8B-1CB75EEA7AD3}" presName="spaceRect" presStyleCnt="0"/>
      <dgm:spPr/>
    </dgm:pt>
    <dgm:pt modelId="{3497E3FC-CEA2-4419-966B-0A4503CC2180}" type="pres">
      <dgm:prSet presAssocID="{12783681-A57C-40CB-8C8B-1CB75EEA7AD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5DECC16-3BB4-4751-9B1F-ECC27A11ABA1}" srcId="{529FBE77-288B-482B-9864-02CF1297EFF4}" destId="{72D840D9-42C7-448D-B1A2-82E4FC7676C0}" srcOrd="0" destOrd="0" parTransId="{AEFBBC78-0071-4F0B-9DBE-FC9476F2E58B}" sibTransId="{D46D0073-E3BF-46BA-BA11-78766C58D6A0}"/>
    <dgm:cxn modelId="{84B88D60-9CC2-4350-9841-4FB72A0219D4}" srcId="{529FBE77-288B-482B-9864-02CF1297EFF4}" destId="{FD529E0A-E010-4EDF-BE80-5A4D2C9EBF0B}" srcOrd="2" destOrd="0" parTransId="{B2A3652D-7D50-4CC4-97B2-8E33A042099B}" sibTransId="{914E47E0-2FE8-42CC-A336-A349ED04EC76}"/>
    <dgm:cxn modelId="{7B06D17E-1F39-436A-A007-CB4B4DB731D6}" srcId="{529FBE77-288B-482B-9864-02CF1297EFF4}" destId="{12783681-A57C-40CB-8C8B-1CB75EEA7AD3}" srcOrd="3" destOrd="0" parTransId="{37275E8A-087C-4563-86C7-645BE4933499}" sibTransId="{88842790-2920-43C8-B27C-77B927DFDB79}"/>
    <dgm:cxn modelId="{497C0494-06D1-4C3D-8B9A-2881450492E3}" type="presOf" srcId="{72D840D9-42C7-448D-B1A2-82E4FC7676C0}" destId="{F2057FE7-15BC-443E-B994-4F2AB3E30C42}" srcOrd="0" destOrd="0" presId="urn:microsoft.com/office/officeart/2018/5/layout/IconCircleLabelList"/>
    <dgm:cxn modelId="{E60023A4-38BD-46BB-B623-BFC63375CAC0}" type="presOf" srcId="{529FBE77-288B-482B-9864-02CF1297EFF4}" destId="{CF55FF9D-296C-4526-BBCB-E58D7223B393}" srcOrd="0" destOrd="0" presId="urn:microsoft.com/office/officeart/2018/5/layout/IconCircleLabelList"/>
    <dgm:cxn modelId="{FAF0AAB4-4A3C-4816-8610-A1172DDD5528}" type="presOf" srcId="{FD529E0A-E010-4EDF-BE80-5A4D2C9EBF0B}" destId="{F551593C-0291-4ABF-9CE1-8915F9910FF9}" srcOrd="0" destOrd="0" presId="urn:microsoft.com/office/officeart/2018/5/layout/IconCircleLabelList"/>
    <dgm:cxn modelId="{FAC335B9-E25C-4AF7-9B25-70618D246472}" srcId="{529FBE77-288B-482B-9864-02CF1297EFF4}" destId="{31930129-EAD9-4020-8FD6-44850EFF503D}" srcOrd="1" destOrd="0" parTransId="{ABA062F7-AB18-4935-A2DA-7CB21DF7DD12}" sibTransId="{0EDE9809-66B7-4E4C-8534-3113DCC05727}"/>
    <dgm:cxn modelId="{42243DF0-8FCD-4BE9-BCC9-0CD3E85417C9}" type="presOf" srcId="{12783681-A57C-40CB-8C8B-1CB75EEA7AD3}" destId="{3497E3FC-CEA2-4419-966B-0A4503CC2180}" srcOrd="0" destOrd="0" presId="urn:microsoft.com/office/officeart/2018/5/layout/IconCircleLabelList"/>
    <dgm:cxn modelId="{36FEFDF9-E0B4-4E1E-9089-0F4265FE8354}" type="presOf" srcId="{31930129-EAD9-4020-8FD6-44850EFF503D}" destId="{0A9FF72D-180E-48C5-9F50-45DA6EF7EF51}" srcOrd="0" destOrd="0" presId="urn:microsoft.com/office/officeart/2018/5/layout/IconCircleLabelList"/>
    <dgm:cxn modelId="{59EE1143-617C-4BAE-80D6-4E20AF2F96F7}" type="presParOf" srcId="{CF55FF9D-296C-4526-BBCB-E58D7223B393}" destId="{2FF034EA-CEC1-4408-AFC4-DA13DB3815CE}" srcOrd="0" destOrd="0" presId="urn:microsoft.com/office/officeart/2018/5/layout/IconCircleLabelList"/>
    <dgm:cxn modelId="{E6864BC7-78F4-4CAA-9033-5447BCE3F667}" type="presParOf" srcId="{2FF034EA-CEC1-4408-AFC4-DA13DB3815CE}" destId="{CFA7938F-0131-4139-B427-0949AAAED12A}" srcOrd="0" destOrd="0" presId="urn:microsoft.com/office/officeart/2018/5/layout/IconCircleLabelList"/>
    <dgm:cxn modelId="{71D3345A-BFBB-4072-A46C-4EE1C23E7073}" type="presParOf" srcId="{2FF034EA-CEC1-4408-AFC4-DA13DB3815CE}" destId="{4F9E14A5-9A9D-4CA6-B2C7-70F9573F33BC}" srcOrd="1" destOrd="0" presId="urn:microsoft.com/office/officeart/2018/5/layout/IconCircleLabelList"/>
    <dgm:cxn modelId="{4BFCF0CA-132C-42D1-BBFA-9CAF2E886AA4}" type="presParOf" srcId="{2FF034EA-CEC1-4408-AFC4-DA13DB3815CE}" destId="{CC94659E-2C1C-4520-B574-E0E23CE3BE3F}" srcOrd="2" destOrd="0" presId="urn:microsoft.com/office/officeart/2018/5/layout/IconCircleLabelList"/>
    <dgm:cxn modelId="{09884AD1-0BAD-4CD3-B0FB-430193534E10}" type="presParOf" srcId="{2FF034EA-CEC1-4408-AFC4-DA13DB3815CE}" destId="{F2057FE7-15BC-443E-B994-4F2AB3E30C42}" srcOrd="3" destOrd="0" presId="urn:microsoft.com/office/officeart/2018/5/layout/IconCircleLabelList"/>
    <dgm:cxn modelId="{97FD1F4B-20C4-4DE8-89DD-14ADED9507CF}" type="presParOf" srcId="{CF55FF9D-296C-4526-BBCB-E58D7223B393}" destId="{DCB87ACD-C7D9-4A0D-B60D-7EE58865D1A7}" srcOrd="1" destOrd="0" presId="urn:microsoft.com/office/officeart/2018/5/layout/IconCircleLabelList"/>
    <dgm:cxn modelId="{C23D5C9B-9C43-4DB0-84AA-7B642B6346C3}" type="presParOf" srcId="{CF55FF9D-296C-4526-BBCB-E58D7223B393}" destId="{2D08798E-E7D2-4958-B3B2-B62DDA4E153D}" srcOrd="2" destOrd="0" presId="urn:microsoft.com/office/officeart/2018/5/layout/IconCircleLabelList"/>
    <dgm:cxn modelId="{D7F1CB5C-88CF-435A-947C-EC9ED06A6084}" type="presParOf" srcId="{2D08798E-E7D2-4958-B3B2-B62DDA4E153D}" destId="{BBFAAB05-BC6B-4454-8FCB-BEFED4F798AC}" srcOrd="0" destOrd="0" presId="urn:microsoft.com/office/officeart/2018/5/layout/IconCircleLabelList"/>
    <dgm:cxn modelId="{26819288-A4C9-4923-AB8E-6126BC6B4810}" type="presParOf" srcId="{2D08798E-E7D2-4958-B3B2-B62DDA4E153D}" destId="{9F1A9991-8612-4146-B6F6-9AC2BAF972F1}" srcOrd="1" destOrd="0" presId="urn:microsoft.com/office/officeart/2018/5/layout/IconCircleLabelList"/>
    <dgm:cxn modelId="{9A8F44B5-72E8-401F-99EC-21695E5BC774}" type="presParOf" srcId="{2D08798E-E7D2-4958-B3B2-B62DDA4E153D}" destId="{61A1ED3D-BE5E-4568-8416-725BD48AA512}" srcOrd="2" destOrd="0" presId="urn:microsoft.com/office/officeart/2018/5/layout/IconCircleLabelList"/>
    <dgm:cxn modelId="{207859D4-009D-48ED-ABBF-78A59B6F847B}" type="presParOf" srcId="{2D08798E-E7D2-4958-B3B2-B62DDA4E153D}" destId="{0A9FF72D-180E-48C5-9F50-45DA6EF7EF51}" srcOrd="3" destOrd="0" presId="urn:microsoft.com/office/officeart/2018/5/layout/IconCircleLabelList"/>
    <dgm:cxn modelId="{4BF756A8-52EE-4ED0-A42E-5605C9300C3A}" type="presParOf" srcId="{CF55FF9D-296C-4526-BBCB-E58D7223B393}" destId="{349C0716-C09D-410B-99BE-1EA61B39A321}" srcOrd="3" destOrd="0" presId="urn:microsoft.com/office/officeart/2018/5/layout/IconCircleLabelList"/>
    <dgm:cxn modelId="{AAF75C78-2F7C-4656-BE66-F4E662832E95}" type="presParOf" srcId="{CF55FF9D-296C-4526-BBCB-E58D7223B393}" destId="{780BFC7B-5FAE-4542-A99B-DAB311B6EC8F}" srcOrd="4" destOrd="0" presId="urn:microsoft.com/office/officeart/2018/5/layout/IconCircleLabelList"/>
    <dgm:cxn modelId="{A0E549B2-79F3-4CD1-A5DF-500F78F7A499}" type="presParOf" srcId="{780BFC7B-5FAE-4542-A99B-DAB311B6EC8F}" destId="{16630AE0-3978-42C2-BBAC-B0F7EB01D107}" srcOrd="0" destOrd="0" presId="urn:microsoft.com/office/officeart/2018/5/layout/IconCircleLabelList"/>
    <dgm:cxn modelId="{F705E5A0-09FC-4D44-BCEF-751701B63C90}" type="presParOf" srcId="{780BFC7B-5FAE-4542-A99B-DAB311B6EC8F}" destId="{8EA61C9B-5AAF-40CA-80AF-2130ABD7CF45}" srcOrd="1" destOrd="0" presId="urn:microsoft.com/office/officeart/2018/5/layout/IconCircleLabelList"/>
    <dgm:cxn modelId="{1970DFAD-5E73-4411-A6CE-C627B710C5D3}" type="presParOf" srcId="{780BFC7B-5FAE-4542-A99B-DAB311B6EC8F}" destId="{58234FA9-ED67-4880-A5EA-ADED564A3BC4}" srcOrd="2" destOrd="0" presId="urn:microsoft.com/office/officeart/2018/5/layout/IconCircleLabelList"/>
    <dgm:cxn modelId="{0C5397CA-5B79-4BFC-8B89-1B68FAC43B34}" type="presParOf" srcId="{780BFC7B-5FAE-4542-A99B-DAB311B6EC8F}" destId="{F551593C-0291-4ABF-9CE1-8915F9910FF9}" srcOrd="3" destOrd="0" presId="urn:microsoft.com/office/officeart/2018/5/layout/IconCircleLabelList"/>
    <dgm:cxn modelId="{79DA1385-D5A4-44F3-9C4E-7F637796293F}" type="presParOf" srcId="{CF55FF9D-296C-4526-BBCB-E58D7223B393}" destId="{F9A4AF2E-38FF-4756-82ED-82F27912F927}" srcOrd="5" destOrd="0" presId="urn:microsoft.com/office/officeart/2018/5/layout/IconCircleLabelList"/>
    <dgm:cxn modelId="{C7C91B93-F914-4CE2-9C34-045AA690C04C}" type="presParOf" srcId="{CF55FF9D-296C-4526-BBCB-E58D7223B393}" destId="{B74D01FE-E0EB-423A-A19E-BFF808CCADDA}" srcOrd="6" destOrd="0" presId="urn:microsoft.com/office/officeart/2018/5/layout/IconCircleLabelList"/>
    <dgm:cxn modelId="{18966F87-8E8D-4982-A41D-5E8D64296CEC}" type="presParOf" srcId="{B74D01FE-E0EB-423A-A19E-BFF808CCADDA}" destId="{C1D2D7BB-762D-4D96-9DED-9E2E2893131C}" srcOrd="0" destOrd="0" presId="urn:microsoft.com/office/officeart/2018/5/layout/IconCircleLabelList"/>
    <dgm:cxn modelId="{A17C5C7B-AC0B-4A15-8E92-C9B3B04E6074}" type="presParOf" srcId="{B74D01FE-E0EB-423A-A19E-BFF808CCADDA}" destId="{F5593CDD-6FF4-43DD-A888-5902CDB45311}" srcOrd="1" destOrd="0" presId="urn:microsoft.com/office/officeart/2018/5/layout/IconCircleLabelList"/>
    <dgm:cxn modelId="{AE8267B7-AC25-4289-8F20-58C0416EC892}" type="presParOf" srcId="{B74D01FE-E0EB-423A-A19E-BFF808CCADDA}" destId="{0919A7D5-19A7-41E7-A2FB-8030772713DA}" srcOrd="2" destOrd="0" presId="urn:microsoft.com/office/officeart/2018/5/layout/IconCircleLabelList"/>
    <dgm:cxn modelId="{0EC25271-5757-4C25-9461-733B10A6EB2C}" type="presParOf" srcId="{B74D01FE-E0EB-423A-A19E-BFF808CCADDA}" destId="{3497E3FC-CEA2-4419-966B-0A4503CC218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2C8F7-7F40-0140-B716-8EC6B4DCF235}">
      <dsp:nvSpPr>
        <dsp:cNvPr id="0" name=""/>
        <dsp:cNvSpPr/>
      </dsp:nvSpPr>
      <dsp:spPr>
        <a:xfrm>
          <a:off x="1296674" y="286872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0998" y="331332"/>
        <a:ext cx="12592" cy="2520"/>
      </dsp:txXfrm>
    </dsp:sp>
    <dsp:sp modelId="{6C0C0638-B34A-1D46-9C5A-53D729A45B31}">
      <dsp:nvSpPr>
        <dsp:cNvPr id="0" name=""/>
        <dsp:cNvSpPr/>
      </dsp:nvSpPr>
      <dsp:spPr>
        <a:xfrm>
          <a:off x="203516" y="4105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Inleiding </a:t>
          </a:r>
          <a:endParaRPr lang="en-US" sz="1200" kern="1200"/>
        </a:p>
      </dsp:txBody>
      <dsp:txXfrm>
        <a:off x="203516" y="4105"/>
        <a:ext cx="1094958" cy="656975"/>
      </dsp:txXfrm>
    </dsp:sp>
    <dsp:sp modelId="{0659617C-1110-AD48-BB20-8A21A9CC26A9}">
      <dsp:nvSpPr>
        <dsp:cNvPr id="0" name=""/>
        <dsp:cNvSpPr/>
      </dsp:nvSpPr>
      <dsp:spPr>
        <a:xfrm>
          <a:off x="2643473" y="286872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7797" y="331332"/>
        <a:ext cx="12592" cy="2520"/>
      </dsp:txXfrm>
    </dsp:sp>
    <dsp:sp modelId="{4F797948-2EC3-0E47-B1A2-DEBAA26D0835}">
      <dsp:nvSpPr>
        <dsp:cNvPr id="0" name=""/>
        <dsp:cNvSpPr/>
      </dsp:nvSpPr>
      <dsp:spPr>
        <a:xfrm>
          <a:off x="1550314" y="4105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Probleemstelling</a:t>
          </a:r>
          <a:endParaRPr lang="en-US" sz="1200" kern="1200"/>
        </a:p>
      </dsp:txBody>
      <dsp:txXfrm>
        <a:off x="1550314" y="4105"/>
        <a:ext cx="1094958" cy="656975"/>
      </dsp:txXfrm>
    </dsp:sp>
    <dsp:sp modelId="{5EED63CE-BF24-2141-A9EF-C618488349B1}">
      <dsp:nvSpPr>
        <dsp:cNvPr id="0" name=""/>
        <dsp:cNvSpPr/>
      </dsp:nvSpPr>
      <dsp:spPr>
        <a:xfrm>
          <a:off x="3990272" y="286872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94596" y="331332"/>
        <a:ext cx="12592" cy="2520"/>
      </dsp:txXfrm>
    </dsp:sp>
    <dsp:sp modelId="{DD2242E6-2CBE-8341-B105-222BC7B67FA0}">
      <dsp:nvSpPr>
        <dsp:cNvPr id="0" name=""/>
        <dsp:cNvSpPr/>
      </dsp:nvSpPr>
      <dsp:spPr>
        <a:xfrm>
          <a:off x="2897113" y="4105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Literatuurverdieping</a:t>
          </a:r>
          <a:endParaRPr lang="en-US" sz="1200" kern="1200"/>
        </a:p>
      </dsp:txBody>
      <dsp:txXfrm>
        <a:off x="2897113" y="4105"/>
        <a:ext cx="1094958" cy="656975"/>
      </dsp:txXfrm>
    </dsp:sp>
    <dsp:sp modelId="{65EFCC00-DF9A-3C47-9610-3AD13DB12686}">
      <dsp:nvSpPr>
        <dsp:cNvPr id="0" name=""/>
        <dsp:cNvSpPr/>
      </dsp:nvSpPr>
      <dsp:spPr>
        <a:xfrm>
          <a:off x="750995" y="659280"/>
          <a:ext cx="4040396" cy="221240"/>
        </a:xfrm>
        <a:custGeom>
          <a:avLst/>
          <a:gdLst/>
          <a:ahLst/>
          <a:cxnLst/>
          <a:rect l="0" t="0" r="0" b="0"/>
          <a:pathLst>
            <a:path>
              <a:moveTo>
                <a:pt x="4040396" y="0"/>
              </a:moveTo>
              <a:lnTo>
                <a:pt x="4040396" y="127720"/>
              </a:lnTo>
              <a:lnTo>
                <a:pt x="0" y="127720"/>
              </a:lnTo>
              <a:lnTo>
                <a:pt x="0" y="2212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9987" y="768639"/>
        <a:ext cx="202411" cy="2520"/>
      </dsp:txXfrm>
    </dsp:sp>
    <dsp:sp modelId="{FDBCE446-7EC3-E648-A696-6986D2833878}">
      <dsp:nvSpPr>
        <dsp:cNvPr id="0" name=""/>
        <dsp:cNvSpPr/>
      </dsp:nvSpPr>
      <dsp:spPr>
        <a:xfrm>
          <a:off x="4243912" y="4105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Interviews</a:t>
          </a:r>
          <a:endParaRPr lang="en-US" sz="1200" kern="1200"/>
        </a:p>
      </dsp:txBody>
      <dsp:txXfrm>
        <a:off x="4243912" y="4105"/>
        <a:ext cx="1094958" cy="656975"/>
      </dsp:txXfrm>
    </dsp:sp>
    <dsp:sp modelId="{87ED1A02-9701-9046-8CB6-1321B367624B}">
      <dsp:nvSpPr>
        <dsp:cNvPr id="0" name=""/>
        <dsp:cNvSpPr/>
      </dsp:nvSpPr>
      <dsp:spPr>
        <a:xfrm>
          <a:off x="1296674" y="1195688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0998" y="1240147"/>
        <a:ext cx="12592" cy="2520"/>
      </dsp:txXfrm>
    </dsp:sp>
    <dsp:sp modelId="{938529FA-4502-DD41-8EBF-1144B404154C}">
      <dsp:nvSpPr>
        <dsp:cNvPr id="0" name=""/>
        <dsp:cNvSpPr/>
      </dsp:nvSpPr>
      <dsp:spPr>
        <a:xfrm>
          <a:off x="203516" y="912920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Omgevingsanalyse</a:t>
          </a:r>
          <a:endParaRPr lang="en-US" sz="1200" kern="1200"/>
        </a:p>
      </dsp:txBody>
      <dsp:txXfrm>
        <a:off x="203516" y="912920"/>
        <a:ext cx="1094958" cy="656975"/>
      </dsp:txXfrm>
    </dsp:sp>
    <dsp:sp modelId="{44CFA344-ED42-0F4A-9A10-C9807DB3B1AA}">
      <dsp:nvSpPr>
        <dsp:cNvPr id="0" name=""/>
        <dsp:cNvSpPr/>
      </dsp:nvSpPr>
      <dsp:spPr>
        <a:xfrm>
          <a:off x="2643473" y="1195688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7797" y="1240147"/>
        <a:ext cx="12592" cy="2520"/>
      </dsp:txXfrm>
    </dsp:sp>
    <dsp:sp modelId="{840126A0-BCD1-EF41-9E25-606D4E87EC63}">
      <dsp:nvSpPr>
        <dsp:cNvPr id="0" name=""/>
        <dsp:cNvSpPr/>
      </dsp:nvSpPr>
      <dsp:spPr>
        <a:xfrm>
          <a:off x="1550314" y="912920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SWOT</a:t>
          </a:r>
        </a:p>
      </dsp:txBody>
      <dsp:txXfrm>
        <a:off x="1550314" y="912920"/>
        <a:ext cx="1094958" cy="656975"/>
      </dsp:txXfrm>
    </dsp:sp>
    <dsp:sp modelId="{05521721-74DB-2D44-BCAA-472D0E6769E0}">
      <dsp:nvSpPr>
        <dsp:cNvPr id="0" name=""/>
        <dsp:cNvSpPr/>
      </dsp:nvSpPr>
      <dsp:spPr>
        <a:xfrm>
          <a:off x="3990272" y="1195688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94596" y="1240147"/>
        <a:ext cx="12592" cy="2520"/>
      </dsp:txXfrm>
    </dsp:sp>
    <dsp:sp modelId="{50BCD48F-B7E3-3349-B0AD-574E648D12FB}">
      <dsp:nvSpPr>
        <dsp:cNvPr id="0" name=""/>
        <dsp:cNvSpPr/>
      </dsp:nvSpPr>
      <dsp:spPr>
        <a:xfrm>
          <a:off x="2897113" y="912920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Ontwikkelvraag</a:t>
          </a:r>
          <a:endParaRPr lang="en-US" sz="1200" kern="1200"/>
        </a:p>
      </dsp:txBody>
      <dsp:txXfrm>
        <a:off x="2897113" y="912920"/>
        <a:ext cx="1094958" cy="656975"/>
      </dsp:txXfrm>
    </dsp:sp>
    <dsp:sp modelId="{68B5132F-CB13-D840-A49A-3362ABD25511}">
      <dsp:nvSpPr>
        <dsp:cNvPr id="0" name=""/>
        <dsp:cNvSpPr/>
      </dsp:nvSpPr>
      <dsp:spPr>
        <a:xfrm>
          <a:off x="750995" y="1568095"/>
          <a:ext cx="4040396" cy="221240"/>
        </a:xfrm>
        <a:custGeom>
          <a:avLst/>
          <a:gdLst/>
          <a:ahLst/>
          <a:cxnLst/>
          <a:rect l="0" t="0" r="0" b="0"/>
          <a:pathLst>
            <a:path>
              <a:moveTo>
                <a:pt x="4040396" y="0"/>
              </a:moveTo>
              <a:lnTo>
                <a:pt x="4040396" y="127720"/>
              </a:lnTo>
              <a:lnTo>
                <a:pt x="0" y="127720"/>
              </a:lnTo>
              <a:lnTo>
                <a:pt x="0" y="2212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9987" y="1677455"/>
        <a:ext cx="202411" cy="2520"/>
      </dsp:txXfrm>
    </dsp:sp>
    <dsp:sp modelId="{08259B6C-FD5D-4C47-A293-9B849987D7F4}">
      <dsp:nvSpPr>
        <dsp:cNvPr id="0" name=""/>
        <dsp:cNvSpPr/>
      </dsp:nvSpPr>
      <dsp:spPr>
        <a:xfrm>
          <a:off x="4243912" y="912920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Concepten uitwerken</a:t>
          </a:r>
          <a:endParaRPr lang="en-US" sz="1200" kern="1200"/>
        </a:p>
      </dsp:txBody>
      <dsp:txXfrm>
        <a:off x="4243912" y="912920"/>
        <a:ext cx="1094958" cy="656975"/>
      </dsp:txXfrm>
    </dsp:sp>
    <dsp:sp modelId="{55387B0A-C470-F248-9641-082A4BAA92FB}">
      <dsp:nvSpPr>
        <dsp:cNvPr id="0" name=""/>
        <dsp:cNvSpPr/>
      </dsp:nvSpPr>
      <dsp:spPr>
        <a:xfrm>
          <a:off x="1296674" y="2104503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0998" y="2148963"/>
        <a:ext cx="12592" cy="2520"/>
      </dsp:txXfrm>
    </dsp:sp>
    <dsp:sp modelId="{2F64E35E-23D8-344D-BBBF-96B964564D6F}">
      <dsp:nvSpPr>
        <dsp:cNvPr id="0" name=""/>
        <dsp:cNvSpPr/>
      </dsp:nvSpPr>
      <dsp:spPr>
        <a:xfrm>
          <a:off x="203516" y="1821735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Resultaten clusteren + uitzoeken</a:t>
          </a:r>
          <a:endParaRPr lang="en-US" sz="1200" kern="1200"/>
        </a:p>
      </dsp:txBody>
      <dsp:txXfrm>
        <a:off x="203516" y="1821735"/>
        <a:ext cx="1094958" cy="656975"/>
      </dsp:txXfrm>
    </dsp:sp>
    <dsp:sp modelId="{2EC47570-0F31-414A-AA48-1507E30716CA}">
      <dsp:nvSpPr>
        <dsp:cNvPr id="0" name=""/>
        <dsp:cNvSpPr/>
      </dsp:nvSpPr>
      <dsp:spPr>
        <a:xfrm>
          <a:off x="2643473" y="2104503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7797" y="2148963"/>
        <a:ext cx="12592" cy="2520"/>
      </dsp:txXfrm>
    </dsp:sp>
    <dsp:sp modelId="{2180E5F6-8996-0845-B4C6-69FBACACBD26}">
      <dsp:nvSpPr>
        <dsp:cNvPr id="0" name=""/>
        <dsp:cNvSpPr/>
      </dsp:nvSpPr>
      <dsp:spPr>
        <a:xfrm>
          <a:off x="1550314" y="1821735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3 ideeën voorgelegd</a:t>
          </a:r>
          <a:endParaRPr lang="en-US" sz="1200" kern="1200"/>
        </a:p>
      </dsp:txBody>
      <dsp:txXfrm>
        <a:off x="1550314" y="1821735"/>
        <a:ext cx="1094958" cy="656975"/>
      </dsp:txXfrm>
    </dsp:sp>
    <dsp:sp modelId="{320EAA4F-BBE0-6643-AE50-7A3F87DF2777}">
      <dsp:nvSpPr>
        <dsp:cNvPr id="0" name=""/>
        <dsp:cNvSpPr/>
      </dsp:nvSpPr>
      <dsp:spPr>
        <a:xfrm>
          <a:off x="3990272" y="2104503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94596" y="2148963"/>
        <a:ext cx="12592" cy="2520"/>
      </dsp:txXfrm>
    </dsp:sp>
    <dsp:sp modelId="{9AAC5AE9-4DA1-F949-BB0E-F7331D256511}">
      <dsp:nvSpPr>
        <dsp:cNvPr id="0" name=""/>
        <dsp:cNvSpPr/>
      </dsp:nvSpPr>
      <dsp:spPr>
        <a:xfrm>
          <a:off x="2897113" y="1821735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Prototype uitwerken</a:t>
          </a:r>
          <a:endParaRPr lang="en-US" sz="1200" kern="1200"/>
        </a:p>
      </dsp:txBody>
      <dsp:txXfrm>
        <a:off x="2897113" y="1821735"/>
        <a:ext cx="1094958" cy="656975"/>
      </dsp:txXfrm>
    </dsp:sp>
    <dsp:sp modelId="{DAC3D193-9590-DA4F-B81A-8F7BA52D4103}">
      <dsp:nvSpPr>
        <dsp:cNvPr id="0" name=""/>
        <dsp:cNvSpPr/>
      </dsp:nvSpPr>
      <dsp:spPr>
        <a:xfrm>
          <a:off x="750995" y="2476911"/>
          <a:ext cx="4040396" cy="221240"/>
        </a:xfrm>
        <a:custGeom>
          <a:avLst/>
          <a:gdLst/>
          <a:ahLst/>
          <a:cxnLst/>
          <a:rect l="0" t="0" r="0" b="0"/>
          <a:pathLst>
            <a:path>
              <a:moveTo>
                <a:pt x="4040396" y="0"/>
              </a:moveTo>
              <a:lnTo>
                <a:pt x="4040396" y="127720"/>
              </a:lnTo>
              <a:lnTo>
                <a:pt x="0" y="127720"/>
              </a:lnTo>
              <a:lnTo>
                <a:pt x="0" y="2212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9987" y="2586270"/>
        <a:ext cx="202411" cy="2520"/>
      </dsp:txXfrm>
    </dsp:sp>
    <dsp:sp modelId="{49B621EE-AD3F-A946-AEC7-9D854C08C904}">
      <dsp:nvSpPr>
        <dsp:cNvPr id="0" name=""/>
        <dsp:cNvSpPr/>
      </dsp:nvSpPr>
      <dsp:spPr>
        <a:xfrm>
          <a:off x="4243912" y="1821735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Prototype testen</a:t>
          </a:r>
          <a:endParaRPr lang="en-US" sz="1200" kern="1200"/>
        </a:p>
      </dsp:txBody>
      <dsp:txXfrm>
        <a:off x="4243912" y="1821735"/>
        <a:ext cx="1094958" cy="656975"/>
      </dsp:txXfrm>
    </dsp:sp>
    <dsp:sp modelId="{C47BD196-371D-DE43-8E9A-D52EC7F95CF4}">
      <dsp:nvSpPr>
        <dsp:cNvPr id="0" name=""/>
        <dsp:cNvSpPr/>
      </dsp:nvSpPr>
      <dsp:spPr>
        <a:xfrm>
          <a:off x="1296674" y="3013318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0998" y="3057778"/>
        <a:ext cx="12592" cy="2520"/>
      </dsp:txXfrm>
    </dsp:sp>
    <dsp:sp modelId="{CF4B8119-F398-9347-B126-5D054B83BF4D}">
      <dsp:nvSpPr>
        <dsp:cNvPr id="0" name=""/>
        <dsp:cNvSpPr/>
      </dsp:nvSpPr>
      <dsp:spPr>
        <a:xfrm>
          <a:off x="203516" y="2730551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Feedback prototype </a:t>
          </a:r>
          <a:endParaRPr lang="en-US" sz="1200" kern="1200"/>
        </a:p>
      </dsp:txBody>
      <dsp:txXfrm>
        <a:off x="203516" y="2730551"/>
        <a:ext cx="1094958" cy="656975"/>
      </dsp:txXfrm>
    </dsp:sp>
    <dsp:sp modelId="{4FDB5B27-54AF-3048-BCFE-8635DC7D0F70}">
      <dsp:nvSpPr>
        <dsp:cNvPr id="0" name=""/>
        <dsp:cNvSpPr/>
      </dsp:nvSpPr>
      <dsp:spPr>
        <a:xfrm>
          <a:off x="2643473" y="3013318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7797" y="3057778"/>
        <a:ext cx="12592" cy="2520"/>
      </dsp:txXfrm>
    </dsp:sp>
    <dsp:sp modelId="{322BAAB9-9933-EE42-95C9-EA7729BBA510}">
      <dsp:nvSpPr>
        <dsp:cNvPr id="0" name=""/>
        <dsp:cNvSpPr/>
      </dsp:nvSpPr>
      <dsp:spPr>
        <a:xfrm>
          <a:off x="1550314" y="2730551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Define</a:t>
          </a:r>
          <a:endParaRPr lang="en-US" sz="1200" kern="1200" dirty="0"/>
        </a:p>
      </dsp:txBody>
      <dsp:txXfrm>
        <a:off x="1550314" y="2730551"/>
        <a:ext cx="1094958" cy="656975"/>
      </dsp:txXfrm>
    </dsp:sp>
    <dsp:sp modelId="{0E35359E-720F-5840-8DC3-96E5E4E94C41}">
      <dsp:nvSpPr>
        <dsp:cNvPr id="0" name=""/>
        <dsp:cNvSpPr/>
      </dsp:nvSpPr>
      <dsp:spPr>
        <a:xfrm>
          <a:off x="3990272" y="3013318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94596" y="3057778"/>
        <a:ext cx="12592" cy="2520"/>
      </dsp:txXfrm>
    </dsp:sp>
    <dsp:sp modelId="{4A10FBE9-79FE-644E-8189-F6CD39FAC3D4}">
      <dsp:nvSpPr>
        <dsp:cNvPr id="0" name=""/>
        <dsp:cNvSpPr/>
      </dsp:nvSpPr>
      <dsp:spPr>
        <a:xfrm>
          <a:off x="2897113" y="2730551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Implementatieplan</a:t>
          </a:r>
          <a:r>
            <a:rPr lang="en-US" sz="1200" kern="1200" dirty="0"/>
            <a:t> 1.1</a:t>
          </a:r>
        </a:p>
      </dsp:txBody>
      <dsp:txXfrm>
        <a:off x="2897113" y="2730551"/>
        <a:ext cx="1094958" cy="656975"/>
      </dsp:txXfrm>
    </dsp:sp>
    <dsp:sp modelId="{8C78A41E-8ADD-C346-8534-543A3F72BA61}">
      <dsp:nvSpPr>
        <dsp:cNvPr id="0" name=""/>
        <dsp:cNvSpPr/>
      </dsp:nvSpPr>
      <dsp:spPr>
        <a:xfrm>
          <a:off x="750995" y="3385726"/>
          <a:ext cx="4040396" cy="221240"/>
        </a:xfrm>
        <a:custGeom>
          <a:avLst/>
          <a:gdLst/>
          <a:ahLst/>
          <a:cxnLst/>
          <a:rect l="0" t="0" r="0" b="0"/>
          <a:pathLst>
            <a:path>
              <a:moveTo>
                <a:pt x="4040396" y="0"/>
              </a:moveTo>
              <a:lnTo>
                <a:pt x="4040396" y="127720"/>
              </a:lnTo>
              <a:lnTo>
                <a:pt x="0" y="127720"/>
              </a:lnTo>
              <a:lnTo>
                <a:pt x="0" y="2212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669987" y="3495086"/>
        <a:ext cx="202411" cy="2520"/>
      </dsp:txXfrm>
    </dsp:sp>
    <dsp:sp modelId="{56AFCDF5-A08A-7942-B751-1EEC883D0BE8}">
      <dsp:nvSpPr>
        <dsp:cNvPr id="0" name=""/>
        <dsp:cNvSpPr/>
      </dsp:nvSpPr>
      <dsp:spPr>
        <a:xfrm>
          <a:off x="4243912" y="2730551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Implementatieplan</a:t>
          </a:r>
          <a:r>
            <a:rPr lang="en-US" sz="1200" kern="1200" dirty="0"/>
            <a:t> 1.2</a:t>
          </a:r>
        </a:p>
      </dsp:txBody>
      <dsp:txXfrm>
        <a:off x="4243912" y="2730551"/>
        <a:ext cx="1094958" cy="656975"/>
      </dsp:txXfrm>
    </dsp:sp>
    <dsp:sp modelId="{DDB35D00-8F8A-FF4F-9A9A-8292DF297CAE}">
      <dsp:nvSpPr>
        <dsp:cNvPr id="0" name=""/>
        <dsp:cNvSpPr/>
      </dsp:nvSpPr>
      <dsp:spPr>
        <a:xfrm>
          <a:off x="1296674" y="3922134"/>
          <a:ext cx="221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4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400998" y="3966593"/>
        <a:ext cx="12592" cy="2520"/>
      </dsp:txXfrm>
    </dsp:sp>
    <dsp:sp modelId="{C2F95EFC-6390-D94C-8DA8-BDE35E0CEF60}">
      <dsp:nvSpPr>
        <dsp:cNvPr id="0" name=""/>
        <dsp:cNvSpPr/>
      </dsp:nvSpPr>
      <dsp:spPr>
        <a:xfrm>
          <a:off x="203516" y="3639366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Implementatieplan</a:t>
          </a:r>
          <a:r>
            <a:rPr lang="en-US" sz="1200" kern="1200" dirty="0"/>
            <a:t> 1.3</a:t>
          </a:r>
        </a:p>
      </dsp:txBody>
      <dsp:txXfrm>
        <a:off x="203516" y="3639366"/>
        <a:ext cx="1094958" cy="656975"/>
      </dsp:txXfrm>
    </dsp:sp>
    <dsp:sp modelId="{0A6B99E1-D73B-5A49-9491-68CC579E38DD}">
      <dsp:nvSpPr>
        <dsp:cNvPr id="0" name=""/>
        <dsp:cNvSpPr/>
      </dsp:nvSpPr>
      <dsp:spPr>
        <a:xfrm>
          <a:off x="1550314" y="3639366"/>
          <a:ext cx="1094958" cy="65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" tIns="56319" rIns="53654" bIns="563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Implementatieplan</a:t>
          </a:r>
          <a:r>
            <a:rPr lang="en-US" sz="1200" kern="1200" dirty="0"/>
            <a:t> 1.4</a:t>
          </a:r>
        </a:p>
      </dsp:txBody>
      <dsp:txXfrm>
        <a:off x="1550314" y="3639366"/>
        <a:ext cx="1094958" cy="6569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FAE2E-0FC9-2540-A353-556304022A6A}">
      <dsp:nvSpPr>
        <dsp:cNvPr id="0" name=""/>
        <dsp:cNvSpPr/>
      </dsp:nvSpPr>
      <dsp:spPr>
        <a:xfrm>
          <a:off x="0" y="1765940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6FB09-CB75-E64B-8FD0-A818FBBD783D}">
      <dsp:nvSpPr>
        <dsp:cNvPr id="0" name=""/>
        <dsp:cNvSpPr/>
      </dsp:nvSpPr>
      <dsp:spPr>
        <a:xfrm>
          <a:off x="333341" y="1485499"/>
          <a:ext cx="4666783" cy="560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Proeflessen</a:t>
          </a:r>
          <a:endParaRPr lang="en-US" sz="1900" kern="1200"/>
        </a:p>
      </dsp:txBody>
      <dsp:txXfrm>
        <a:off x="360721" y="1512879"/>
        <a:ext cx="4612023" cy="506119"/>
      </dsp:txXfrm>
    </dsp:sp>
    <dsp:sp modelId="{52216D33-E196-CD4F-A20E-D6CEC9FB5A9A}">
      <dsp:nvSpPr>
        <dsp:cNvPr id="0" name=""/>
        <dsp:cNvSpPr/>
      </dsp:nvSpPr>
      <dsp:spPr>
        <a:xfrm>
          <a:off x="0" y="2627779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7E4C-09BC-334B-AE8E-71516D819EAC}">
      <dsp:nvSpPr>
        <dsp:cNvPr id="0" name=""/>
        <dsp:cNvSpPr/>
      </dsp:nvSpPr>
      <dsp:spPr>
        <a:xfrm>
          <a:off x="333341" y="2347339"/>
          <a:ext cx="4666783" cy="56087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Pop up frisbee clinics</a:t>
          </a:r>
          <a:endParaRPr lang="en-US" sz="1900" kern="1200"/>
        </a:p>
      </dsp:txBody>
      <dsp:txXfrm>
        <a:off x="360721" y="2374719"/>
        <a:ext cx="4612023" cy="506119"/>
      </dsp:txXfrm>
    </dsp:sp>
    <dsp:sp modelId="{FFE8E70E-7D95-7D45-9BBE-2C88AFB4DDE5}">
      <dsp:nvSpPr>
        <dsp:cNvPr id="0" name=""/>
        <dsp:cNvSpPr/>
      </dsp:nvSpPr>
      <dsp:spPr>
        <a:xfrm>
          <a:off x="0" y="3489619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FDA27-5060-4146-B2F2-CBFE8CF9A303}">
      <dsp:nvSpPr>
        <dsp:cNvPr id="0" name=""/>
        <dsp:cNvSpPr/>
      </dsp:nvSpPr>
      <dsp:spPr>
        <a:xfrm>
          <a:off x="333341" y="3209179"/>
          <a:ext cx="4666783" cy="56087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Teambuilding activiteiten voor bedrijven</a:t>
          </a:r>
          <a:endParaRPr lang="en-US" sz="1900" kern="1200"/>
        </a:p>
      </dsp:txBody>
      <dsp:txXfrm>
        <a:off x="360721" y="3236559"/>
        <a:ext cx="4612023" cy="5061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74A23-C96A-214E-973E-99BB2DB6C216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5A9A5-2639-3D42-9D6E-85F0902D960E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Proeflessen: goed idee, al gedaan en te traditioneel</a:t>
          </a:r>
          <a:endParaRPr lang="en-US" sz="2300" kern="1200"/>
        </a:p>
      </dsp:txBody>
      <dsp:txXfrm>
        <a:off x="398656" y="1088253"/>
        <a:ext cx="2959127" cy="1837317"/>
      </dsp:txXfrm>
    </dsp:sp>
    <dsp:sp modelId="{AC7177DE-FF87-7245-B4C8-4CD8E03AE2B4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93187-D3AE-2942-8C2B-AED8C4BC3F4F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Pop up clinics: origineel en werkt goed</a:t>
          </a:r>
          <a:endParaRPr lang="en-US" sz="2300" kern="1200"/>
        </a:p>
      </dsp:txBody>
      <dsp:txXfrm>
        <a:off x="4155097" y="1088253"/>
        <a:ext cx="2959127" cy="1837317"/>
      </dsp:txXfrm>
    </dsp:sp>
    <dsp:sp modelId="{6F47C9DB-7E75-4646-8D95-76DC54022813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B6B17-40DE-0247-8DFC-920CC9335891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Team building activiteiten bedrijven: ook een goed idee alleen lastig in verband met tijden</a:t>
          </a:r>
          <a:endParaRPr lang="en-US" sz="2300" kern="1200"/>
        </a:p>
      </dsp:txBody>
      <dsp:txXfrm>
        <a:off x="7911539" y="1088253"/>
        <a:ext cx="2959127" cy="18373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47D95-A2F0-734B-91DB-3E40E632031B}">
      <dsp:nvSpPr>
        <dsp:cNvPr id="0" name=""/>
        <dsp:cNvSpPr/>
      </dsp:nvSpPr>
      <dsp:spPr>
        <a:xfrm>
          <a:off x="2000" y="12697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Goed gepresenteerd</a:t>
          </a:r>
          <a:endParaRPr lang="en-US" sz="1500" kern="1200"/>
        </a:p>
      </dsp:txBody>
      <dsp:txXfrm>
        <a:off x="35679" y="1303443"/>
        <a:ext cx="2232395" cy="1082518"/>
      </dsp:txXfrm>
    </dsp:sp>
    <dsp:sp modelId="{D0BEFC6F-78C6-AC44-B723-3C43A4AED0D0}">
      <dsp:nvSpPr>
        <dsp:cNvPr id="0" name=""/>
        <dsp:cNvSpPr/>
      </dsp:nvSpPr>
      <dsp:spPr>
        <a:xfrm>
          <a:off x="2876692" y="12697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Idee werkte al goed, alleen nog leukere draai</a:t>
          </a:r>
          <a:endParaRPr lang="en-US" sz="1500" kern="1200"/>
        </a:p>
      </dsp:txBody>
      <dsp:txXfrm>
        <a:off x="2910371" y="1303443"/>
        <a:ext cx="2232395" cy="1082518"/>
      </dsp:txXfrm>
    </dsp:sp>
    <dsp:sp modelId="{9C664B43-D396-8041-881F-564D8C0E9361}">
      <dsp:nvSpPr>
        <dsp:cNvPr id="0" name=""/>
        <dsp:cNvSpPr/>
      </dsp:nvSpPr>
      <dsp:spPr>
        <a:xfrm>
          <a:off x="5751383" y="12697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Uithangborden en plekken voor bekendheid is nog een ding – dit was vorige keer niet goed aan de orde</a:t>
          </a:r>
          <a:endParaRPr lang="en-US" sz="1500" kern="1200"/>
        </a:p>
      </dsp:txBody>
      <dsp:txXfrm>
        <a:off x="5785062" y="1303443"/>
        <a:ext cx="2232395" cy="1082518"/>
      </dsp:txXfrm>
    </dsp:sp>
    <dsp:sp modelId="{B25F8BE0-6910-1E40-8EAF-CCCDF95BC0AE}">
      <dsp:nvSpPr>
        <dsp:cNvPr id="0" name=""/>
        <dsp:cNvSpPr/>
      </dsp:nvSpPr>
      <dsp:spPr>
        <a:xfrm>
          <a:off x="8626074" y="1269764"/>
          <a:ext cx="2299753" cy="11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Juiste plekken in de wijk pierik</a:t>
          </a:r>
          <a:endParaRPr lang="en-US" sz="1500" kern="1200"/>
        </a:p>
      </dsp:txBody>
      <dsp:txXfrm>
        <a:off x="8659753" y="1303443"/>
        <a:ext cx="2232395" cy="10825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52159-1532-411D-8F0F-C65D1CD26222}">
      <dsp:nvSpPr>
        <dsp:cNvPr id="0" name=""/>
        <dsp:cNvSpPr/>
      </dsp:nvSpPr>
      <dsp:spPr>
        <a:xfrm>
          <a:off x="562927" y="5365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F818E-2C9A-4BFD-A916-DE08E90C183A}">
      <dsp:nvSpPr>
        <dsp:cNvPr id="0" name=""/>
        <dsp:cNvSpPr/>
      </dsp:nvSpPr>
      <dsp:spPr>
        <a:xfrm>
          <a:off x="87109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BBE1-995B-48E5-9CD4-175AB0FD9A9E}">
      <dsp:nvSpPr>
        <dsp:cNvPr id="0" name=""/>
        <dsp:cNvSpPr/>
      </dsp:nvSpPr>
      <dsp:spPr>
        <a:xfrm>
          <a:off x="10068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/>
            <a:t>Meer bekendheid te creëren voor frisbee.</a:t>
          </a:r>
          <a:endParaRPr lang="en-US" sz="1200" kern="1200"/>
        </a:p>
      </dsp:txBody>
      <dsp:txXfrm>
        <a:off x="100682" y="2432898"/>
        <a:ext cx="2370489" cy="720000"/>
      </dsp:txXfrm>
    </dsp:sp>
    <dsp:sp modelId="{26315B08-749D-4451-874D-88B58B2DCF8C}">
      <dsp:nvSpPr>
        <dsp:cNvPr id="0" name=""/>
        <dsp:cNvSpPr/>
      </dsp:nvSpPr>
      <dsp:spPr>
        <a:xfrm>
          <a:off x="3348252" y="5365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1BEA2-2094-4AAA-9153-E11D337501E0}">
      <dsp:nvSpPr>
        <dsp:cNvPr id="0" name=""/>
        <dsp:cNvSpPr/>
      </dsp:nvSpPr>
      <dsp:spPr>
        <a:xfrm>
          <a:off x="365641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A1C5C-7C3A-4DE1-B377-BE2D23D3BA5A}">
      <dsp:nvSpPr>
        <dsp:cNvPr id="0" name=""/>
        <dsp:cNvSpPr/>
      </dsp:nvSpPr>
      <dsp:spPr>
        <a:xfrm>
          <a:off x="288600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/>
            <a:t>Mensen in Pierk van verschillende leeftijden en achtergronden te laten deelnemen.</a:t>
          </a:r>
          <a:endParaRPr lang="en-US" sz="1200" kern="1200"/>
        </a:p>
      </dsp:txBody>
      <dsp:txXfrm>
        <a:off x="2886007" y="2432898"/>
        <a:ext cx="2370489" cy="720000"/>
      </dsp:txXfrm>
    </dsp:sp>
    <dsp:sp modelId="{05535EBE-A4DC-4087-85CF-2E3832AE2987}">
      <dsp:nvSpPr>
        <dsp:cNvPr id="0" name=""/>
        <dsp:cNvSpPr/>
      </dsp:nvSpPr>
      <dsp:spPr>
        <a:xfrm>
          <a:off x="6133577" y="5365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84805-27B4-4150-87B9-8EC069951408}">
      <dsp:nvSpPr>
        <dsp:cNvPr id="0" name=""/>
        <dsp:cNvSpPr/>
      </dsp:nvSpPr>
      <dsp:spPr>
        <a:xfrm>
          <a:off x="644174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BDD2B-0A04-4646-AE38-35A9910F9BED}">
      <dsp:nvSpPr>
        <dsp:cNvPr id="0" name=""/>
        <dsp:cNvSpPr/>
      </dsp:nvSpPr>
      <dsp:spPr>
        <a:xfrm>
          <a:off x="567133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/>
            <a:t>Nieuwe leden te werven voor de frisbeevereniging.</a:t>
          </a:r>
          <a:endParaRPr lang="en-US" sz="1200" kern="1200"/>
        </a:p>
      </dsp:txBody>
      <dsp:txXfrm>
        <a:off x="5671332" y="2432898"/>
        <a:ext cx="2370489" cy="720000"/>
      </dsp:txXfrm>
    </dsp:sp>
    <dsp:sp modelId="{C7D3F27C-82ED-41A1-9970-62F3897F294E}">
      <dsp:nvSpPr>
        <dsp:cNvPr id="0" name=""/>
        <dsp:cNvSpPr/>
      </dsp:nvSpPr>
      <dsp:spPr>
        <a:xfrm>
          <a:off x="8918902" y="5365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8A020-BCD1-441E-8DB1-25DF42955C90}">
      <dsp:nvSpPr>
        <dsp:cNvPr id="0" name=""/>
        <dsp:cNvSpPr/>
      </dsp:nvSpPr>
      <dsp:spPr>
        <a:xfrm>
          <a:off x="922706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0E0F9-4C94-4676-863D-4A590341938E}">
      <dsp:nvSpPr>
        <dsp:cNvPr id="0" name=""/>
        <dsp:cNvSpPr/>
      </dsp:nvSpPr>
      <dsp:spPr>
        <a:xfrm>
          <a:off x="845665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/>
            <a:t>Het sportaanbod inclusiever en toegankelijker te maken voor de mensen met een lage SES</a:t>
          </a:r>
          <a:endParaRPr lang="en-US" sz="1200" kern="1200"/>
        </a:p>
      </dsp:txBody>
      <dsp:txXfrm>
        <a:off x="8456657" y="2432898"/>
        <a:ext cx="2370489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14226-4B64-EB4D-8432-D280BB1E4D8F}">
      <dsp:nvSpPr>
        <dsp:cNvPr id="0" name=""/>
        <dsp:cNvSpPr/>
      </dsp:nvSpPr>
      <dsp:spPr>
        <a:xfrm>
          <a:off x="0" y="0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9685" y="19685"/>
        <a:ext cx="7527842" cy="632713"/>
      </dsp:txXfrm>
    </dsp:sp>
    <dsp:sp modelId="{C1D08C55-A96E-DB41-A6FC-2855F076EC13}">
      <dsp:nvSpPr>
        <dsp:cNvPr id="0" name=""/>
        <dsp:cNvSpPr/>
      </dsp:nvSpPr>
      <dsp:spPr>
        <a:xfrm>
          <a:off x="622173" y="765428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Frisbees: Minimaal 20 stuks voor clinics.</a:t>
          </a:r>
          <a:endParaRPr lang="en-US" sz="2400" kern="1200"/>
        </a:p>
      </dsp:txBody>
      <dsp:txXfrm>
        <a:off x="641858" y="785113"/>
        <a:ext cx="7233310" cy="632713"/>
      </dsp:txXfrm>
    </dsp:sp>
    <dsp:sp modelId="{7921A791-EAF7-A349-9D81-73BA485008A8}">
      <dsp:nvSpPr>
        <dsp:cNvPr id="0" name=""/>
        <dsp:cNvSpPr/>
      </dsp:nvSpPr>
      <dsp:spPr>
        <a:xfrm>
          <a:off x="1244346" y="1530857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Promotiemateriaal: Flyers, posters en online visuals.</a:t>
          </a:r>
          <a:endParaRPr lang="en-US" sz="2400" kern="1200"/>
        </a:p>
      </dsp:txBody>
      <dsp:txXfrm>
        <a:off x="1264031" y="1550542"/>
        <a:ext cx="7233310" cy="632713"/>
      </dsp:txXfrm>
    </dsp:sp>
    <dsp:sp modelId="{E1CC281C-15DF-AB43-8D42-0D80411E91D3}">
      <dsp:nvSpPr>
        <dsp:cNvPr id="0" name=""/>
        <dsp:cNvSpPr/>
      </dsp:nvSpPr>
      <dsp:spPr>
        <a:xfrm>
          <a:off x="1866518" y="2296286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Vrijwilligers: 4-5 vrijwilligers per clinic.</a:t>
          </a:r>
          <a:endParaRPr lang="en-US" sz="2400" kern="1200"/>
        </a:p>
      </dsp:txBody>
      <dsp:txXfrm>
        <a:off x="1886203" y="2315971"/>
        <a:ext cx="7233310" cy="632713"/>
      </dsp:txXfrm>
    </dsp:sp>
    <dsp:sp modelId="{1BCF0C6F-1ECF-704D-BB88-2BDEEA49E589}">
      <dsp:nvSpPr>
        <dsp:cNvPr id="0" name=""/>
        <dsp:cNvSpPr/>
      </dsp:nvSpPr>
      <dsp:spPr>
        <a:xfrm>
          <a:off x="2488692" y="3061715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Locaties: Parken, pleinen en buurtcentra in Pierik.</a:t>
          </a:r>
          <a:endParaRPr lang="en-US" sz="2400" kern="1200"/>
        </a:p>
      </dsp:txBody>
      <dsp:txXfrm>
        <a:off x="2508377" y="3081400"/>
        <a:ext cx="7233310" cy="632713"/>
      </dsp:txXfrm>
    </dsp:sp>
    <dsp:sp modelId="{6D440DB4-45A9-624F-81A4-165C0CB8584E}">
      <dsp:nvSpPr>
        <dsp:cNvPr id="0" name=""/>
        <dsp:cNvSpPr/>
      </dsp:nvSpPr>
      <dsp:spPr>
        <a:xfrm>
          <a:off x="7894853" y="490994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93145" y="490994"/>
        <a:ext cx="240270" cy="328733"/>
      </dsp:txXfrm>
    </dsp:sp>
    <dsp:sp modelId="{D31EC9C8-30AF-214C-AC8A-6C520E03A51A}">
      <dsp:nvSpPr>
        <dsp:cNvPr id="0" name=""/>
        <dsp:cNvSpPr/>
      </dsp:nvSpPr>
      <dsp:spPr>
        <a:xfrm>
          <a:off x="8517026" y="1256423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15318" y="1256423"/>
        <a:ext cx="240270" cy="328733"/>
      </dsp:txXfrm>
    </dsp:sp>
    <dsp:sp modelId="{177B3A97-CE84-A145-819C-77EDF10BE522}">
      <dsp:nvSpPr>
        <dsp:cNvPr id="0" name=""/>
        <dsp:cNvSpPr/>
      </dsp:nvSpPr>
      <dsp:spPr>
        <a:xfrm>
          <a:off x="9139199" y="2010650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237491" y="2010650"/>
        <a:ext cx="240270" cy="328733"/>
      </dsp:txXfrm>
    </dsp:sp>
    <dsp:sp modelId="{D5D8CCB1-161C-564E-91DF-067E6671809B}">
      <dsp:nvSpPr>
        <dsp:cNvPr id="0" name=""/>
        <dsp:cNvSpPr/>
      </dsp:nvSpPr>
      <dsp:spPr>
        <a:xfrm>
          <a:off x="9761372" y="2783547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859664" y="2783547"/>
        <a:ext cx="240270" cy="328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6E21A-9A19-6442-990C-131F3E37CE3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73E72-3B3F-FE4A-B717-1188A58538CA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Onderzoek wijk pierik</a:t>
          </a:r>
          <a:endParaRPr lang="en-US" sz="1700" kern="1200"/>
        </a:p>
      </dsp:txBody>
      <dsp:txXfrm>
        <a:off x="299702" y="1282093"/>
        <a:ext cx="2200851" cy="1366505"/>
      </dsp:txXfrm>
    </dsp:sp>
    <dsp:sp modelId="{10224C7B-8E97-5A40-9837-9DCBEC2326B1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F428F-C804-594E-BE03-B5593553161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Verdeling van twee vraagstukken</a:t>
          </a:r>
          <a:endParaRPr lang="en-US" sz="1700" kern="1200"/>
        </a:p>
      </dsp:txBody>
      <dsp:txXfrm>
        <a:off x="3093555" y="1282093"/>
        <a:ext cx="2200851" cy="1366505"/>
      </dsp:txXfrm>
    </dsp:sp>
    <dsp:sp modelId="{A8994BB4-2FB8-2841-9E0D-4F110EE898C0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05ECC-1708-1E4C-8982-1C3985F6E2E9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Hoe kunnen de sportverenigingen mensen uit de Pierik-wijk aan het bewegen krijgen?  </a:t>
          </a:r>
          <a:endParaRPr lang="en-US" sz="1700" kern="1200"/>
        </a:p>
      </dsp:txBody>
      <dsp:txXfrm>
        <a:off x="5887408" y="1282093"/>
        <a:ext cx="2200851" cy="1366505"/>
      </dsp:txXfrm>
    </dsp:sp>
    <dsp:sp modelId="{051B9838-E56C-EF4C-A459-F5EA0B953FA2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8CE97-8197-BE44-B315-6473E9BA1344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Geesje als partner</a:t>
          </a:r>
          <a:endParaRPr lang="en-US" sz="1700" kern="1200"/>
        </a:p>
      </dsp:txBody>
      <dsp:txXfrm>
        <a:off x="8681261" y="1282093"/>
        <a:ext cx="2200851" cy="1366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524A2-3E9E-6549-B95A-3CF8DAAF1BC0}">
      <dsp:nvSpPr>
        <dsp:cNvPr id="0" name=""/>
        <dsp:cNvSpPr/>
      </dsp:nvSpPr>
      <dsp:spPr>
        <a:xfrm>
          <a:off x="3496905" y="1035"/>
          <a:ext cx="3934018" cy="3922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Hoe kunnen de sportverenigingen mensen uit de Pierik-wijk aan het bewegen krijgen?  </a:t>
          </a:r>
          <a:endParaRPr lang="en-US" sz="1100" kern="1200"/>
        </a:p>
      </dsp:txBody>
      <dsp:txXfrm>
        <a:off x="3516054" y="20184"/>
        <a:ext cx="3895720" cy="353971"/>
      </dsp:txXfrm>
    </dsp:sp>
    <dsp:sp modelId="{31AE92B2-3CCD-BE4F-8CC0-508ACEC912C2}">
      <dsp:nvSpPr>
        <dsp:cNvPr id="0" name=""/>
        <dsp:cNvSpPr/>
      </dsp:nvSpPr>
      <dsp:spPr>
        <a:xfrm>
          <a:off x="3496905" y="412918"/>
          <a:ext cx="3934018" cy="3922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Veel sportaanbod, weinig vraag naar</a:t>
          </a:r>
          <a:endParaRPr lang="en-US" sz="1100" kern="1200"/>
        </a:p>
      </dsp:txBody>
      <dsp:txXfrm>
        <a:off x="3516054" y="432067"/>
        <a:ext cx="3895720" cy="353971"/>
      </dsp:txXfrm>
    </dsp:sp>
    <dsp:sp modelId="{2A8BB5A9-36E3-9D4B-9DC7-B6CDD81CB90D}">
      <dsp:nvSpPr>
        <dsp:cNvPr id="0" name=""/>
        <dsp:cNvSpPr/>
      </dsp:nvSpPr>
      <dsp:spPr>
        <a:xfrm>
          <a:off x="3496905" y="824801"/>
          <a:ext cx="3934018" cy="3922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Lage SES, wijk pierik scoort hierop het laagst</a:t>
          </a:r>
          <a:endParaRPr lang="en-US" sz="1100" kern="1200"/>
        </a:p>
      </dsp:txBody>
      <dsp:txXfrm>
        <a:off x="3516054" y="843950"/>
        <a:ext cx="3895720" cy="353971"/>
      </dsp:txXfrm>
    </dsp:sp>
    <dsp:sp modelId="{A428BD06-4F91-484F-8F79-33770F01E36A}">
      <dsp:nvSpPr>
        <dsp:cNvPr id="0" name=""/>
        <dsp:cNvSpPr/>
      </dsp:nvSpPr>
      <dsp:spPr>
        <a:xfrm>
          <a:off x="3496905" y="1236684"/>
          <a:ext cx="3934018" cy="3922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Weinig inzicht in wensen en behoeften</a:t>
          </a:r>
          <a:endParaRPr lang="en-US" sz="1100" kern="1200"/>
        </a:p>
      </dsp:txBody>
      <dsp:txXfrm>
        <a:off x="3516054" y="1255833"/>
        <a:ext cx="3895720" cy="353971"/>
      </dsp:txXfrm>
    </dsp:sp>
    <dsp:sp modelId="{6B3C7766-2E50-9D44-88E6-2A1C5CD9B839}">
      <dsp:nvSpPr>
        <dsp:cNvPr id="0" name=""/>
        <dsp:cNvSpPr/>
      </dsp:nvSpPr>
      <dsp:spPr>
        <a:xfrm>
          <a:off x="3496905" y="1648567"/>
          <a:ext cx="3934018" cy="39226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Vergrijzing </a:t>
          </a:r>
          <a:endParaRPr lang="en-US" sz="1100" kern="1200"/>
        </a:p>
      </dsp:txBody>
      <dsp:txXfrm>
        <a:off x="3516054" y="1667716"/>
        <a:ext cx="3895720" cy="353971"/>
      </dsp:txXfrm>
    </dsp:sp>
    <dsp:sp modelId="{CC2225AA-C279-C341-8D36-DF6BF88F8F90}">
      <dsp:nvSpPr>
        <dsp:cNvPr id="0" name=""/>
        <dsp:cNvSpPr/>
      </dsp:nvSpPr>
      <dsp:spPr>
        <a:xfrm>
          <a:off x="3496905" y="2060450"/>
          <a:ext cx="3934018" cy="3922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Deelname laag dus door lage SES</a:t>
          </a:r>
          <a:endParaRPr lang="en-US" sz="1100" kern="1200"/>
        </a:p>
      </dsp:txBody>
      <dsp:txXfrm>
        <a:off x="3516054" y="2079599"/>
        <a:ext cx="3895720" cy="353971"/>
      </dsp:txXfrm>
    </dsp:sp>
    <dsp:sp modelId="{7EB78A8B-41B1-0344-922C-375B115D9AB9}">
      <dsp:nvSpPr>
        <dsp:cNvPr id="0" name=""/>
        <dsp:cNvSpPr/>
      </dsp:nvSpPr>
      <dsp:spPr>
        <a:xfrm>
          <a:off x="3496905" y="2472333"/>
          <a:ext cx="3934018" cy="3922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Mensen voelen zich niet betrokken</a:t>
          </a:r>
          <a:endParaRPr lang="en-US" sz="1100" kern="1200"/>
        </a:p>
      </dsp:txBody>
      <dsp:txXfrm>
        <a:off x="3516054" y="2491482"/>
        <a:ext cx="3895720" cy="353971"/>
      </dsp:txXfrm>
    </dsp:sp>
    <dsp:sp modelId="{6A16D260-261D-964E-A85F-FC42FFC6C877}">
      <dsp:nvSpPr>
        <dsp:cNvPr id="0" name=""/>
        <dsp:cNvSpPr/>
      </dsp:nvSpPr>
      <dsp:spPr>
        <a:xfrm>
          <a:off x="3496905" y="2884216"/>
          <a:ext cx="3934018" cy="3922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gevolg is minder samenhorigheid en overgewicht</a:t>
          </a:r>
          <a:endParaRPr lang="en-US" sz="1100" kern="1200"/>
        </a:p>
      </dsp:txBody>
      <dsp:txXfrm>
        <a:off x="3516054" y="2903365"/>
        <a:ext cx="3895720" cy="353971"/>
      </dsp:txXfrm>
    </dsp:sp>
    <dsp:sp modelId="{F1D35B85-A40C-E349-8971-3D55C99BD9B7}">
      <dsp:nvSpPr>
        <dsp:cNvPr id="0" name=""/>
        <dsp:cNvSpPr/>
      </dsp:nvSpPr>
      <dsp:spPr>
        <a:xfrm>
          <a:off x="3496905" y="3296099"/>
          <a:ext cx="3934018" cy="3922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Sociale ongelijkheid</a:t>
          </a:r>
          <a:endParaRPr lang="en-US" sz="1100" kern="1200"/>
        </a:p>
      </dsp:txBody>
      <dsp:txXfrm>
        <a:off x="3516054" y="3315248"/>
        <a:ext cx="3895720" cy="353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A6DCE-2B9F-C449-AF5A-14E449C8C2A4}">
      <dsp:nvSpPr>
        <dsp:cNvPr id="0" name=""/>
        <dsp:cNvSpPr/>
      </dsp:nvSpPr>
      <dsp:spPr>
        <a:xfrm>
          <a:off x="0" y="30707"/>
          <a:ext cx="10927829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Belang van sportparticipatie voor de gemeenschap</a:t>
          </a:r>
          <a:endParaRPr lang="en-US" sz="2700" kern="1200"/>
        </a:p>
      </dsp:txBody>
      <dsp:txXfrm>
        <a:off x="32384" y="63091"/>
        <a:ext cx="10863061" cy="598621"/>
      </dsp:txXfrm>
    </dsp:sp>
    <dsp:sp modelId="{0EB292D4-4B92-4540-9514-39B7C6EBCFD1}">
      <dsp:nvSpPr>
        <dsp:cNvPr id="0" name=""/>
        <dsp:cNvSpPr/>
      </dsp:nvSpPr>
      <dsp:spPr>
        <a:xfrm>
          <a:off x="0" y="771857"/>
          <a:ext cx="10927829" cy="663389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Beweegbelemmeringen mensen met een lage SES </a:t>
          </a:r>
          <a:endParaRPr lang="en-US" sz="2700" kern="1200"/>
        </a:p>
      </dsp:txBody>
      <dsp:txXfrm>
        <a:off x="32384" y="804241"/>
        <a:ext cx="10863061" cy="598621"/>
      </dsp:txXfrm>
    </dsp:sp>
    <dsp:sp modelId="{3E7A6EA4-7634-EF40-AC87-08F59D8C717B}">
      <dsp:nvSpPr>
        <dsp:cNvPr id="0" name=""/>
        <dsp:cNvSpPr/>
      </dsp:nvSpPr>
      <dsp:spPr>
        <a:xfrm>
          <a:off x="0" y="1513007"/>
          <a:ext cx="10927829" cy="663389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Bereiken van inwonders met een lage SES </a:t>
          </a:r>
          <a:endParaRPr lang="en-US" sz="2700" kern="1200"/>
        </a:p>
      </dsp:txBody>
      <dsp:txXfrm>
        <a:off x="32384" y="1545391"/>
        <a:ext cx="10863061" cy="598621"/>
      </dsp:txXfrm>
    </dsp:sp>
    <dsp:sp modelId="{23775A04-A54E-4340-9C6F-C70DF099B688}">
      <dsp:nvSpPr>
        <dsp:cNvPr id="0" name=""/>
        <dsp:cNvSpPr/>
      </dsp:nvSpPr>
      <dsp:spPr>
        <a:xfrm>
          <a:off x="0" y="2254157"/>
          <a:ext cx="10927829" cy="663389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De invloed van de technologie op de jeugd</a:t>
          </a:r>
          <a:endParaRPr lang="en-US" sz="2700" kern="1200"/>
        </a:p>
      </dsp:txBody>
      <dsp:txXfrm>
        <a:off x="32384" y="2286541"/>
        <a:ext cx="10863061" cy="598621"/>
      </dsp:txXfrm>
    </dsp:sp>
    <dsp:sp modelId="{95E44650-8B80-8444-9CC3-33525431BC1E}">
      <dsp:nvSpPr>
        <dsp:cNvPr id="0" name=""/>
        <dsp:cNvSpPr/>
      </dsp:nvSpPr>
      <dsp:spPr>
        <a:xfrm>
          <a:off x="0" y="2995307"/>
          <a:ext cx="10927829" cy="66338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Sociale veiligheid – Pedagogisch sportkompas </a:t>
          </a:r>
          <a:endParaRPr lang="en-US" sz="2700" kern="1200"/>
        </a:p>
      </dsp:txBody>
      <dsp:txXfrm>
        <a:off x="32384" y="3027691"/>
        <a:ext cx="10863061" cy="598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45463-87D3-8B49-9185-CE5BB3F47C3F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58D08-8F3A-2C45-A805-7187819F88CF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Mensen op straat uit de wijk pierik</a:t>
          </a:r>
          <a:endParaRPr lang="en-US" sz="3700" kern="1200"/>
        </a:p>
      </dsp:txBody>
      <dsp:txXfrm>
        <a:off x="398656" y="1088253"/>
        <a:ext cx="2959127" cy="1837317"/>
      </dsp:txXfrm>
    </dsp:sp>
    <dsp:sp modelId="{34DF4907-1313-F04F-A0C6-4F42EEC04DB9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4B498-5892-6E46-A16C-D1B7032943D0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Mensen vanuit de club</a:t>
          </a:r>
          <a:endParaRPr lang="en-US" sz="3700" kern="1200"/>
        </a:p>
      </dsp:txBody>
      <dsp:txXfrm>
        <a:off x="4155097" y="1088253"/>
        <a:ext cx="2959127" cy="1837317"/>
      </dsp:txXfrm>
    </dsp:sp>
    <dsp:sp modelId="{FD2871D0-8FE4-F244-9D2F-232F34AC1457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453D0-E62F-1E47-9059-4ED761341A1A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Andere Zwollenaren </a:t>
          </a:r>
          <a:endParaRPr lang="en-US" sz="3700" kern="1200"/>
        </a:p>
      </dsp:txBody>
      <dsp:txXfrm>
        <a:off x="7911539" y="1088253"/>
        <a:ext cx="2959127" cy="1837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D6E89-3278-D745-9824-F55AC2930675}">
      <dsp:nvSpPr>
        <dsp:cNvPr id="0" name=""/>
        <dsp:cNvSpPr/>
      </dsp:nvSpPr>
      <dsp:spPr>
        <a:xfrm>
          <a:off x="3054217" y="679139"/>
          <a:ext cx="524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19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446" y="722085"/>
        <a:ext cx="27739" cy="5547"/>
      </dsp:txXfrm>
    </dsp:sp>
    <dsp:sp modelId="{FF8993AD-69B4-EB4C-8378-2D48B6272E50}">
      <dsp:nvSpPr>
        <dsp:cNvPr id="0" name=""/>
        <dsp:cNvSpPr/>
      </dsp:nvSpPr>
      <dsp:spPr>
        <a:xfrm>
          <a:off x="643847" y="1208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Leeftijd (25-45 en 45-65 jaar)</a:t>
          </a:r>
          <a:endParaRPr lang="en-US" sz="1900" kern="1200"/>
        </a:p>
      </dsp:txBody>
      <dsp:txXfrm>
        <a:off x="643847" y="1208"/>
        <a:ext cx="2412169" cy="1447301"/>
      </dsp:txXfrm>
    </dsp:sp>
    <dsp:sp modelId="{F85E03A4-6E19-0341-B7E1-4684E0BBEC58}">
      <dsp:nvSpPr>
        <dsp:cNvPr id="0" name=""/>
        <dsp:cNvSpPr/>
      </dsp:nvSpPr>
      <dsp:spPr>
        <a:xfrm>
          <a:off x="1849932" y="1446710"/>
          <a:ext cx="2966968" cy="524198"/>
        </a:xfrm>
        <a:custGeom>
          <a:avLst/>
          <a:gdLst/>
          <a:ahLst/>
          <a:cxnLst/>
          <a:rect l="0" t="0" r="0" b="0"/>
          <a:pathLst>
            <a:path>
              <a:moveTo>
                <a:pt x="2966968" y="0"/>
              </a:moveTo>
              <a:lnTo>
                <a:pt x="2966968" y="279199"/>
              </a:lnTo>
              <a:lnTo>
                <a:pt x="0" y="279199"/>
              </a:lnTo>
              <a:lnTo>
                <a:pt x="0" y="524198"/>
              </a:lnTo>
            </a:path>
          </a:pathLst>
        </a:custGeom>
        <a:noFill/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7956" y="1706035"/>
        <a:ext cx="150919" cy="5547"/>
      </dsp:txXfrm>
    </dsp:sp>
    <dsp:sp modelId="{4F4F1A5C-9F51-074E-A685-C369D8CF6DCC}">
      <dsp:nvSpPr>
        <dsp:cNvPr id="0" name=""/>
        <dsp:cNvSpPr/>
      </dsp:nvSpPr>
      <dsp:spPr>
        <a:xfrm>
          <a:off x="3610815" y="1208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Opleidingsniveau </a:t>
          </a:r>
          <a:endParaRPr lang="en-US" sz="1900" kern="1200"/>
        </a:p>
      </dsp:txBody>
      <dsp:txXfrm>
        <a:off x="3610815" y="1208"/>
        <a:ext cx="2412169" cy="1447301"/>
      </dsp:txXfrm>
    </dsp:sp>
    <dsp:sp modelId="{E13EAA26-45F5-A840-B838-E3245E264074}">
      <dsp:nvSpPr>
        <dsp:cNvPr id="0" name=""/>
        <dsp:cNvSpPr/>
      </dsp:nvSpPr>
      <dsp:spPr>
        <a:xfrm>
          <a:off x="3054217" y="2681240"/>
          <a:ext cx="524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198" y="45720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446" y="2724186"/>
        <a:ext cx="27739" cy="5547"/>
      </dsp:txXfrm>
    </dsp:sp>
    <dsp:sp modelId="{74B45AAF-DC6D-894B-9718-86577F573757}">
      <dsp:nvSpPr>
        <dsp:cNvPr id="0" name=""/>
        <dsp:cNvSpPr/>
      </dsp:nvSpPr>
      <dsp:spPr>
        <a:xfrm>
          <a:off x="643847" y="20033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Migratieachtergrond – diversiteit</a:t>
          </a:r>
          <a:endParaRPr lang="en-US" sz="1900" kern="1200"/>
        </a:p>
      </dsp:txBody>
      <dsp:txXfrm>
        <a:off x="643847" y="2003309"/>
        <a:ext cx="2412169" cy="1447301"/>
      </dsp:txXfrm>
    </dsp:sp>
    <dsp:sp modelId="{C5AAB4C7-56ED-2B4B-AD65-1AAE34FD8685}">
      <dsp:nvSpPr>
        <dsp:cNvPr id="0" name=""/>
        <dsp:cNvSpPr/>
      </dsp:nvSpPr>
      <dsp:spPr>
        <a:xfrm>
          <a:off x="1849932" y="3448810"/>
          <a:ext cx="2966968" cy="524198"/>
        </a:xfrm>
        <a:custGeom>
          <a:avLst/>
          <a:gdLst/>
          <a:ahLst/>
          <a:cxnLst/>
          <a:rect l="0" t="0" r="0" b="0"/>
          <a:pathLst>
            <a:path>
              <a:moveTo>
                <a:pt x="2966968" y="0"/>
              </a:moveTo>
              <a:lnTo>
                <a:pt x="2966968" y="279199"/>
              </a:lnTo>
              <a:lnTo>
                <a:pt x="0" y="279199"/>
              </a:lnTo>
              <a:lnTo>
                <a:pt x="0" y="524198"/>
              </a:lnTo>
            </a:path>
          </a:pathLst>
        </a:custGeom>
        <a:noFill/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7956" y="3708136"/>
        <a:ext cx="150919" cy="5547"/>
      </dsp:txXfrm>
    </dsp:sp>
    <dsp:sp modelId="{2E580BAF-B96C-C44A-9343-6DF58863CA0C}">
      <dsp:nvSpPr>
        <dsp:cNvPr id="0" name=""/>
        <dsp:cNvSpPr/>
      </dsp:nvSpPr>
      <dsp:spPr>
        <a:xfrm>
          <a:off x="3610815" y="20033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Sociaal minimum – laag, vormt barriere</a:t>
          </a:r>
          <a:endParaRPr lang="en-US" sz="1900" kern="1200"/>
        </a:p>
      </dsp:txBody>
      <dsp:txXfrm>
        <a:off x="3610815" y="2003309"/>
        <a:ext cx="2412169" cy="1447301"/>
      </dsp:txXfrm>
    </dsp:sp>
    <dsp:sp modelId="{2B9E870E-558A-EC45-ACF5-A03A19B6E9E2}">
      <dsp:nvSpPr>
        <dsp:cNvPr id="0" name=""/>
        <dsp:cNvSpPr/>
      </dsp:nvSpPr>
      <dsp:spPr>
        <a:xfrm>
          <a:off x="3054217" y="4683340"/>
          <a:ext cx="524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198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446" y="4726286"/>
        <a:ext cx="27739" cy="5547"/>
      </dsp:txXfrm>
    </dsp:sp>
    <dsp:sp modelId="{E828D835-4200-3147-944F-44ABBAB58383}">
      <dsp:nvSpPr>
        <dsp:cNvPr id="0" name=""/>
        <dsp:cNvSpPr/>
      </dsp:nvSpPr>
      <dsp:spPr>
        <a:xfrm>
          <a:off x="643847" y="40054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Gezondheid- jongeren goed, ouderen meer moeite</a:t>
          </a:r>
          <a:endParaRPr lang="en-US" sz="1900" kern="1200"/>
        </a:p>
      </dsp:txBody>
      <dsp:txXfrm>
        <a:off x="643847" y="4005409"/>
        <a:ext cx="2412169" cy="1447301"/>
      </dsp:txXfrm>
    </dsp:sp>
    <dsp:sp modelId="{E3753648-191C-1D48-A971-5FA65FA8854F}">
      <dsp:nvSpPr>
        <dsp:cNvPr id="0" name=""/>
        <dsp:cNvSpPr/>
      </dsp:nvSpPr>
      <dsp:spPr>
        <a:xfrm>
          <a:off x="3610815" y="40054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Roken en drinken – 78 rookt of drinkt</a:t>
          </a:r>
          <a:endParaRPr lang="en-US" sz="1900" kern="1200"/>
        </a:p>
      </dsp:txBody>
      <dsp:txXfrm>
        <a:off x="3610815" y="4005409"/>
        <a:ext cx="2412169" cy="1447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5F46E-8364-3342-B8EB-7A2EF6BB4562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B6727-9B19-5648-8D5D-ABF03328125D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Hoe kunnen we een sportaanbod creëren dat past bij de diverse leefstijlen en behoeften van Pierik?</a:t>
          </a:r>
          <a:endParaRPr lang="en-US" sz="2300" kern="1200"/>
        </a:p>
      </dsp:txBody>
      <dsp:txXfrm>
        <a:off x="398656" y="1088253"/>
        <a:ext cx="2959127" cy="1837317"/>
      </dsp:txXfrm>
    </dsp:sp>
    <dsp:sp modelId="{BD4C8AFD-50AA-6F4F-A6CB-3D5A8D219476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83E78-452E-6942-B37C-72DA269D5F6B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Verschillende leeftijden en achtergronden</a:t>
          </a:r>
          <a:endParaRPr lang="en-US" sz="2300" kern="1200"/>
        </a:p>
      </dsp:txBody>
      <dsp:txXfrm>
        <a:off x="4155097" y="1088253"/>
        <a:ext cx="2959127" cy="1837317"/>
      </dsp:txXfrm>
    </dsp:sp>
    <dsp:sp modelId="{8E6AA848-B56A-364E-8504-681C94D769CA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79EE8-5E97-CD4C-A4E1-BF954E815112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Lage SES en verschillen in sport behoeftes</a:t>
          </a:r>
          <a:endParaRPr lang="en-US" sz="2300" kern="1200"/>
        </a:p>
      </dsp:txBody>
      <dsp:txXfrm>
        <a:off x="7911539" y="1088253"/>
        <a:ext cx="2959127" cy="18373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DD0A2-832C-4B1B-AF62-7EC5B60B033D}">
      <dsp:nvSpPr>
        <dsp:cNvPr id="0" name=""/>
        <dsp:cNvSpPr/>
      </dsp:nvSpPr>
      <dsp:spPr>
        <a:xfrm>
          <a:off x="669258" y="10349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ED3CD-EF77-4D97-BE2F-2190D0F55023}">
      <dsp:nvSpPr>
        <dsp:cNvPr id="0" name=""/>
        <dsp:cNvSpPr/>
      </dsp:nvSpPr>
      <dsp:spPr>
        <a:xfrm>
          <a:off x="1093383" y="527623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5C469-8F49-4E5E-B766-DA6C13B5B3DE}">
      <dsp:nvSpPr>
        <dsp:cNvPr id="0" name=""/>
        <dsp:cNvSpPr/>
      </dsp:nvSpPr>
      <dsp:spPr>
        <a:xfrm>
          <a:off x="33071" y="271349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Enquete en AI</a:t>
          </a:r>
          <a:endParaRPr lang="en-US" sz="1700" kern="1200"/>
        </a:p>
      </dsp:txBody>
      <dsp:txXfrm>
        <a:off x="33071" y="2713499"/>
        <a:ext cx="3262500" cy="720000"/>
      </dsp:txXfrm>
    </dsp:sp>
    <dsp:sp modelId="{A900BC01-B7D3-4A4B-A7DA-36A3A5C827FE}">
      <dsp:nvSpPr>
        <dsp:cNvPr id="0" name=""/>
        <dsp:cNvSpPr/>
      </dsp:nvSpPr>
      <dsp:spPr>
        <a:xfrm>
          <a:off x="4502696" y="10349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3ADD0-90B4-49F4-8EF7-19F75E2238F0}">
      <dsp:nvSpPr>
        <dsp:cNvPr id="0" name=""/>
        <dsp:cNvSpPr/>
      </dsp:nvSpPr>
      <dsp:spPr>
        <a:xfrm>
          <a:off x="4926821" y="527623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214AB-598B-476B-BE4D-23412CD35F01}">
      <dsp:nvSpPr>
        <dsp:cNvPr id="0" name=""/>
        <dsp:cNvSpPr/>
      </dsp:nvSpPr>
      <dsp:spPr>
        <a:xfrm>
          <a:off x="3866508" y="271349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AI is veel in een keer, meer mogelijkheden</a:t>
          </a:r>
          <a:endParaRPr lang="en-US" sz="1700" kern="1200"/>
        </a:p>
      </dsp:txBody>
      <dsp:txXfrm>
        <a:off x="3866508" y="2713499"/>
        <a:ext cx="3262500" cy="720000"/>
      </dsp:txXfrm>
    </dsp:sp>
    <dsp:sp modelId="{2B3A3267-442A-4E3B-9F23-E39017C88725}">
      <dsp:nvSpPr>
        <dsp:cNvPr id="0" name=""/>
        <dsp:cNvSpPr/>
      </dsp:nvSpPr>
      <dsp:spPr>
        <a:xfrm>
          <a:off x="8336134" y="10349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A4C31-2D20-44C1-A248-0BF76F0C828B}">
      <dsp:nvSpPr>
        <dsp:cNvPr id="0" name=""/>
        <dsp:cNvSpPr/>
      </dsp:nvSpPr>
      <dsp:spPr>
        <a:xfrm>
          <a:off x="8760259" y="527623"/>
          <a:ext cx="1141874" cy="1141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DB875-57AE-4E80-BD42-361113773CC4}">
      <dsp:nvSpPr>
        <dsp:cNvPr id="0" name=""/>
        <dsp:cNvSpPr/>
      </dsp:nvSpPr>
      <dsp:spPr>
        <a:xfrm>
          <a:off x="7699946" y="271349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Enquete is out of the box en veel verschillende perspectieve.</a:t>
          </a:r>
          <a:endParaRPr lang="en-US" sz="1700" kern="1200"/>
        </a:p>
      </dsp:txBody>
      <dsp:txXfrm>
        <a:off x="7699946" y="2713499"/>
        <a:ext cx="32625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7938F-0131-4139-B427-0949AAAED12A}">
      <dsp:nvSpPr>
        <dsp:cNvPr id="0" name=""/>
        <dsp:cNvSpPr/>
      </dsp:nvSpPr>
      <dsp:spPr>
        <a:xfrm>
          <a:off x="562927" y="536506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E14A5-9A9D-4CA6-B2C7-70F9573F33BC}">
      <dsp:nvSpPr>
        <dsp:cNvPr id="0" name=""/>
        <dsp:cNvSpPr/>
      </dsp:nvSpPr>
      <dsp:spPr>
        <a:xfrm>
          <a:off x="87109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57FE7-15BC-443E-B994-4F2AB3E30C42}">
      <dsp:nvSpPr>
        <dsp:cNvPr id="0" name=""/>
        <dsp:cNvSpPr/>
      </dsp:nvSpPr>
      <dsp:spPr>
        <a:xfrm>
          <a:off x="10068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kern="1200"/>
            <a:t>Inclusiviteit en gemeenschap </a:t>
          </a:r>
          <a:endParaRPr lang="en-US" sz="2400" kern="1200"/>
        </a:p>
      </dsp:txBody>
      <dsp:txXfrm>
        <a:off x="100682" y="2432898"/>
        <a:ext cx="2370489" cy="720000"/>
      </dsp:txXfrm>
    </dsp:sp>
    <dsp:sp modelId="{BBFAAB05-BC6B-4454-8FCB-BEFED4F798AC}">
      <dsp:nvSpPr>
        <dsp:cNvPr id="0" name=""/>
        <dsp:cNvSpPr/>
      </dsp:nvSpPr>
      <dsp:spPr>
        <a:xfrm>
          <a:off x="3348252" y="536506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A9991-8612-4146-B6F6-9AC2BAF972F1}">
      <dsp:nvSpPr>
        <dsp:cNvPr id="0" name=""/>
        <dsp:cNvSpPr/>
      </dsp:nvSpPr>
      <dsp:spPr>
        <a:xfrm>
          <a:off x="365641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FF72D-180E-48C5-9F50-45DA6EF7EF51}">
      <dsp:nvSpPr>
        <dsp:cNvPr id="0" name=""/>
        <dsp:cNvSpPr/>
      </dsp:nvSpPr>
      <dsp:spPr>
        <a:xfrm>
          <a:off x="288600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kern="1200"/>
            <a:t>Gezondheid</a:t>
          </a:r>
          <a:endParaRPr lang="en-US" sz="2400" kern="1200"/>
        </a:p>
      </dsp:txBody>
      <dsp:txXfrm>
        <a:off x="2886007" y="2432898"/>
        <a:ext cx="2370489" cy="720000"/>
      </dsp:txXfrm>
    </dsp:sp>
    <dsp:sp modelId="{16630AE0-3978-42C2-BBAC-B0F7EB01D107}">
      <dsp:nvSpPr>
        <dsp:cNvPr id="0" name=""/>
        <dsp:cNvSpPr/>
      </dsp:nvSpPr>
      <dsp:spPr>
        <a:xfrm>
          <a:off x="6133577" y="5365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61C9B-5AAF-40CA-80AF-2130ABD7CF45}">
      <dsp:nvSpPr>
        <dsp:cNvPr id="0" name=""/>
        <dsp:cNvSpPr/>
      </dsp:nvSpPr>
      <dsp:spPr>
        <a:xfrm>
          <a:off x="644174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1593C-0291-4ABF-9CE1-8915F9910FF9}">
      <dsp:nvSpPr>
        <dsp:cNvPr id="0" name=""/>
        <dsp:cNvSpPr/>
      </dsp:nvSpPr>
      <dsp:spPr>
        <a:xfrm>
          <a:off x="567133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kern="1200"/>
            <a:t>Sociale binding</a:t>
          </a:r>
          <a:endParaRPr lang="en-US" sz="2400" kern="1200"/>
        </a:p>
      </dsp:txBody>
      <dsp:txXfrm>
        <a:off x="5671332" y="2432898"/>
        <a:ext cx="2370489" cy="720000"/>
      </dsp:txXfrm>
    </dsp:sp>
    <dsp:sp modelId="{C1D2D7BB-762D-4D96-9DED-9E2E2893131C}">
      <dsp:nvSpPr>
        <dsp:cNvPr id="0" name=""/>
        <dsp:cNvSpPr/>
      </dsp:nvSpPr>
      <dsp:spPr>
        <a:xfrm>
          <a:off x="8918902" y="536506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93CDD-6FF4-43DD-A888-5902CDB45311}">
      <dsp:nvSpPr>
        <dsp:cNvPr id="0" name=""/>
        <dsp:cNvSpPr/>
      </dsp:nvSpPr>
      <dsp:spPr>
        <a:xfrm>
          <a:off x="922706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7E3FC-CEA2-4419-966B-0A4503CC2180}">
      <dsp:nvSpPr>
        <dsp:cNvPr id="0" name=""/>
        <dsp:cNvSpPr/>
      </dsp:nvSpPr>
      <dsp:spPr>
        <a:xfrm>
          <a:off x="845665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kern="1200"/>
            <a:t>Promotie en samenwerking</a:t>
          </a:r>
          <a:endParaRPr lang="en-US" sz="2400" kern="1200"/>
        </a:p>
      </dsp:txBody>
      <dsp:txXfrm>
        <a:off x="8456657" y="2432898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F6AC9-4E23-314D-09BD-A679799F9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736EB2-5AC5-C743-D91E-C442E629D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B5FDBF-8526-BE90-6D6E-1D3100D1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526C7B-DC81-4914-E94D-856C64AE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C12ECB-29F7-F39C-0C30-6629DA3A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63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84D84-95E1-1946-A855-9D1B7457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2813AF-A7CE-8F8F-2B4D-5E1A2BAC1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89ACC7-A00E-8689-93C1-04F96FA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C665C9-0266-AFF0-E164-278C4C13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657EF9-20B2-B2CD-3E69-AF31AAD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40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43C2E83-3750-E76F-3054-223CD1F4B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0C6735-ABF2-CEC2-1195-EB39A0336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323AF7-2BA8-0A35-A89C-6DE5D083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C9B4AC-B6BC-0CE4-AEA9-7878D34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22DC58-FE93-A495-FB68-C5405556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57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72E83-F98D-F96C-FCAC-E3F4596B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0D7A29-356E-CB11-AAA4-0245217F0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0226AF-E66B-A6EA-7DD3-8A98019B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93A740-F167-464E-2A0F-89BCAB6D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0337FB-3CFC-8957-2435-651AF72A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52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CBA36-50A3-F754-F9EA-197EF8F3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3DD3D7-13E1-A3A3-9177-EFBCAF4B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B34CFB-D75F-11B7-03C4-E7368C43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7720C7-16A3-7EFC-429E-A607B91F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94CD05-6203-9378-D96D-80355489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33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118AA-0E3B-A4D4-8258-4815D2C4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72715-63FB-94F2-091F-852CEC060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16D531-5F48-8FFA-02E3-401B62B2F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EB4700-4C2B-A226-2AA2-AD5AE520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4D73FD-FB4A-EEAB-2F46-AF4BAF30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2560BD-A083-6947-F8EA-A8B781D2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3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E8658-5D78-C2B4-7469-3418E148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8A5B05-B56D-0452-6180-971B61C24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651FD0-7070-8DC8-584C-5DFFBE8AC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12A042-F3C6-ABDD-A25C-BA3F78BB2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CE0596-F5AC-F5BC-35BD-2DF5DD437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1188E9-7C67-4A85-F59A-720C4F40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800C43B-E583-CDC6-AE5E-DBFFFD31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5B7A340-C107-E5BB-E78E-BA5A4D78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48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FF21B-4A61-9E79-D88D-CB537686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0E1ECA-98F3-D0BE-2B3E-A283DB3F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B64700-1ADB-6E1E-FCAD-255FB5C3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8E27D6-FACD-2EB5-F1B3-B6594AF2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32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314287D-7798-7CD2-2ACA-A15EAAFE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6749A0-2BDA-2A22-C6DC-C9F35578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B2874E-5FA2-2501-AD7B-13FFF709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04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C70B4-5145-F0FB-BC26-DC1729A2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13A31F-5000-DDD9-3ABA-0D4D830A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A553B5-60C8-0447-9AAB-8C88F8968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16EE95-3E03-8A97-1467-0957A53F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B27910-FF72-5C99-929C-624EF661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EB0398-1AFF-4674-B46E-C4DF65C0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57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8DE4B-3BF5-B89C-7D52-E8DCD9B5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86C354-2618-B67F-5870-F36FCDEE9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FE703A-4B64-2313-8F0F-35D38727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B3CAA3-E741-88FC-2FCF-B68F0992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9E7578-667C-7AE2-184A-F791F324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5F5445-7202-32C5-1184-A1A84265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26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13D0D65-23F2-F3CB-010A-21850508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4C6D64-FA7E-80A6-1F19-2B6D0F4F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AAB1E9-7335-920F-63C5-19C3B8DAB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C49403-85C7-554A-A1DD-441236E6709B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16DF69-85E8-4A57-EFCA-7A3E0E69B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02C3B2-7C63-EA9F-5353-5860C6AA7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D3150-699D-5B4C-8924-C4F4A632C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32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C497725C-6431-496A-B11C-691354780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BC5809-10C8-48CB-C985-64223109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anchor="t">
            <a:normAutofit/>
          </a:bodyPr>
          <a:lstStyle/>
          <a:p>
            <a:pPr algn="l"/>
            <a:r>
              <a:rPr lang="nl-NL" sz="5400"/>
              <a:t>Eindassesment Maatschappelijk keuzedeel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B1E9AA-80A5-1115-551F-387D43589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016076"/>
            <a:ext cx="4900143" cy="1709849"/>
          </a:xfrm>
        </p:spPr>
        <p:txBody>
          <a:bodyPr anchor="b">
            <a:normAutofit/>
          </a:bodyPr>
          <a:lstStyle/>
          <a:p>
            <a:pPr algn="l"/>
            <a:r>
              <a:rPr lang="nl-NL" sz="2000"/>
              <a:t>Door Mees van de Kuil</a:t>
            </a:r>
          </a:p>
        </p:txBody>
      </p: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Bluefingers Ultimate Zwolle – Zie Ze Vliegen">
            <a:extLst>
              <a:ext uri="{FF2B5EF4-FFF2-40B4-BE49-F238E27FC236}">
                <a16:creationId xmlns:a16="http://schemas.microsoft.com/office/drawing/2014/main" id="{43763FB0-24F6-B43C-9BCE-FC43D7B7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7" r="2" b="24917"/>
          <a:stretch/>
        </p:blipFill>
        <p:spPr bwMode="auto">
          <a:xfrm>
            <a:off x="7114162" y="471748"/>
            <a:ext cx="4324849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Bluefingers Ultimate Frisbee Zwolle">
            <a:extLst>
              <a:ext uri="{FF2B5EF4-FFF2-40B4-BE49-F238E27FC236}">
                <a16:creationId xmlns:a16="http://schemas.microsoft.com/office/drawing/2014/main" id="{60A326CF-9B01-BF6D-0242-2FF621B13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4" r="2" b="13619"/>
          <a:stretch/>
        </p:blipFill>
        <p:spPr bwMode="auto">
          <a:xfrm>
            <a:off x="7114162" y="3676230"/>
            <a:ext cx="4324849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8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31293F9B-599E-4871-A414-757225FA3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175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C5E015-4983-479D-387C-8F8C9C53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Concepten uitwerken/ideeengenerator </a:t>
            </a:r>
          </a:p>
        </p:txBody>
      </p:sp>
      <p:grpSp>
        <p:nvGrpSpPr>
          <p:cNvPr id="33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4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8B53C-ED2D-4081-AC0C-F87A9D4B3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10480" y="681042"/>
            <a:ext cx="1562428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C7D52B-9C2A-4BDB-89DC-A89BDB9F8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B951A6-4FAF-4CBA-B55F-3AAD55758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4DABFE-3395-46F4-95C0-CA58332AA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82225D9-CC2C-4D45-B90F-5EC7DD26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C31B28-21ED-494B-BA30-31CD8F9CD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BD8A01F-C2B9-47B6-977F-15E31A8C1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D562CCF-082E-4E33-BC25-3C2F3CB26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1A36DF-6DC9-4C5F-A16E-BC6DC8429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EF31D0-A584-489A-B972-966367742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06B7B1-0776-4349-9782-39E4AD4E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CC02B0-321C-499C-AB67-2DE74D4DE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5B3F392-AC23-49B8-A36A-D93B0BD76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72EA58-66EE-4BA2-923C-2B66CFC42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aphicFrame>
        <p:nvGraphicFramePr>
          <p:cNvPr id="35" name="Tijdelijke aanduiding voor inhoud 2">
            <a:extLst>
              <a:ext uri="{FF2B5EF4-FFF2-40B4-BE49-F238E27FC236}">
                <a16:creationId xmlns:a16="http://schemas.microsoft.com/office/drawing/2014/main" id="{7345682C-685E-E074-1643-238C4C895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243615"/>
              </p:ext>
            </p:extLst>
          </p:nvPr>
        </p:nvGraphicFramePr>
        <p:xfrm>
          <a:off x="567950" y="2639965"/>
          <a:ext cx="10995518" cy="353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22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AEEEA8-E7DC-561E-0BCC-71239427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Resultaten ideeengenerator/clusteren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1CE8FA8-94EE-4E94-E17A-BE8498841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71255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20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8D6F17-12CF-6C83-7C75-F42173B9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l-NL" sz="3700">
                <a:solidFill>
                  <a:srgbClr val="FFFFFF"/>
                </a:solidFill>
              </a:rPr>
              <a:t>Geselecteerde ideeën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E0667D2-36B3-11E0-081E-90D38CB0E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2138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91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81B8F2-B979-B49B-7129-2EEA6EA7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Voorleggen van geselecteerde ideeen bij vereniging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D35CBBB-5443-DB09-8BB0-51543F8E3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63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79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D9987C-B128-EC69-E25D-1E9031F5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Uitwerking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prototype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B8054A-C4CB-016A-D8E4-19D7481DC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9217" y="-185756"/>
            <a:ext cx="5343390" cy="72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3A684A-1B6E-19CA-D1D1-5FE98877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Feedback prototype</a:t>
            </a:r>
          </a:p>
        </p:txBody>
      </p:sp>
      <p:graphicFrame>
        <p:nvGraphicFramePr>
          <p:cNvPr id="17" name="Tijdelijke aanduiding voor inhoud 2">
            <a:extLst>
              <a:ext uri="{FF2B5EF4-FFF2-40B4-BE49-F238E27FC236}">
                <a16:creationId xmlns:a16="http://schemas.microsoft.com/office/drawing/2014/main" id="{8A2DC670-2956-ABE9-4327-4CBB23105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2989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27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21C78E-DAD3-35D1-F80F-9B2777A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Define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B10C9-24A0-CE2C-7C39-5135166B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l-NL" sz="1700"/>
              <a:t>Duidelijke Uithangborden of Beachflags</a:t>
            </a:r>
          </a:p>
          <a:p>
            <a:r>
              <a:rPr lang="nl-NL" sz="1700"/>
              <a:t>grote, opvallende uithangborden of beachflags neer bij de locatie van de clinic. Gebruik korte en krachtige teksten zoals: “Doe mee met de Frisbeeclinic!” of “Gratis Frisbee Workshop Hier!”.</a:t>
            </a:r>
          </a:p>
          <a:p>
            <a:r>
              <a:rPr lang="nl-NL" sz="1700"/>
              <a:t>Dit trekt de aandacht van voorbijgangers</a:t>
            </a:r>
          </a:p>
          <a:p>
            <a:r>
              <a:rPr lang="nl-NL" sz="1700"/>
              <a:t>Promotie lokale buurtgroepen of social media:</a:t>
            </a:r>
          </a:p>
          <a:p>
            <a:r>
              <a:rPr lang="nl-NL" sz="1700"/>
              <a:t>Instagram of facebook als bereikpunt (linkedin eventueel) mensen zijn op de hoogte die er niet lang komen = breed publiek</a:t>
            </a:r>
          </a:p>
          <a:p>
            <a:r>
              <a:rPr lang="nl-NL" sz="1700"/>
              <a:t>Herkenbare kleding aan van vereniging</a:t>
            </a:r>
          </a:p>
          <a:p>
            <a:r>
              <a:rPr lang="nl-NL" sz="1700"/>
              <a:t>Mensen actief benaderen</a:t>
            </a:r>
          </a:p>
          <a:p>
            <a:r>
              <a:rPr lang="nl-NL" sz="1700"/>
              <a:t>Speelveld gebruiken als “reclame” </a:t>
            </a:r>
          </a:p>
          <a:p>
            <a:endParaRPr lang="nl-NL" sz="1700"/>
          </a:p>
          <a:p>
            <a:endParaRPr lang="nl-NL" sz="1700"/>
          </a:p>
          <a:p>
            <a:endParaRPr lang="nl-NL" sz="1700"/>
          </a:p>
          <a:p>
            <a:endParaRPr lang="nl-NL" sz="1700"/>
          </a:p>
          <a:p>
            <a:endParaRPr lang="nl-NL" sz="1700"/>
          </a:p>
        </p:txBody>
      </p:sp>
    </p:spTree>
    <p:extLst>
      <p:ext uri="{BB962C8B-B14F-4D97-AF65-F5344CB8AC3E}">
        <p14:creationId xmlns:p14="http://schemas.microsoft.com/office/powerpoint/2010/main" val="350846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3811A-A49B-22D4-1400-58763C18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Implementatie plan doelen1.1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321AB06-75B6-7476-C195-DC51FB313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30844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28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8293D3-2DFC-9B94-5AB4-B973A66E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Implementatie plan 1.2</a:t>
            </a:r>
          </a:p>
        </p:txBody>
      </p:sp>
      <p:pic>
        <p:nvPicPr>
          <p:cNvPr id="9" name="Tijdelijke aanduiding voor inhoud 8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AEFAAD18-76C7-6A66-4FCC-8C1243E09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256" y="1675227"/>
            <a:ext cx="747948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1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499E59-2DAA-0A3F-52BD-345A3D87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Implementatieplan risico’s 1.3</a:t>
            </a:r>
          </a:p>
        </p:txBody>
      </p:sp>
      <p:pic>
        <p:nvPicPr>
          <p:cNvPr id="18" name="Tijdelijke aanduiding voor inhoud 17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6B42E687-4B26-0379-0A18-A30127B24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593" y="1675227"/>
            <a:ext cx="998681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6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E001FBD-C6E6-C087-259B-203F4C0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NL"/>
              <a:t>Inhoudsopgave</a:t>
            </a:r>
            <a:endParaRPr lang="nl-NL" dirty="0"/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ijdelijke aanduiding voor inhoud 2">
            <a:extLst>
              <a:ext uri="{FF2B5EF4-FFF2-40B4-BE49-F238E27FC236}">
                <a16:creationId xmlns:a16="http://schemas.microsoft.com/office/drawing/2014/main" id="{FD6EFCF2-0B69-544F-FB58-64E2A47CB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027937"/>
              </p:ext>
            </p:extLst>
          </p:nvPr>
        </p:nvGraphicFramePr>
        <p:xfrm>
          <a:off x="5656218" y="1463039"/>
          <a:ext cx="5542387" cy="430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43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7EA3CB-0EB5-35FD-AAD9-B349E79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nl-NL" sz="4000"/>
              <a:t>Implementatieplan middelen toewijzen 1.4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1E43805-8427-A4DE-6E67-50DE83C84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92070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76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8EA807-9EC1-1B62-BF92-12B3DD41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Inleiding</a:t>
            </a:r>
          </a:p>
        </p:txBody>
      </p:sp>
      <p:graphicFrame>
        <p:nvGraphicFramePr>
          <p:cNvPr id="17" name="Tijdelijke aanduiding voor inhoud 2">
            <a:extLst>
              <a:ext uri="{FF2B5EF4-FFF2-40B4-BE49-F238E27FC236}">
                <a16:creationId xmlns:a16="http://schemas.microsoft.com/office/drawing/2014/main" id="{F9A766E1-232B-E52B-AC0F-7AFF4F498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59728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72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5EAB9D-B774-889C-CA9E-5C28D205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Probleemstelling</a:t>
            </a:r>
          </a:p>
        </p:txBody>
      </p:sp>
      <p:graphicFrame>
        <p:nvGraphicFramePr>
          <p:cNvPr id="23" name="Tijdelijke aanduiding voor inhoud 2">
            <a:extLst>
              <a:ext uri="{FF2B5EF4-FFF2-40B4-BE49-F238E27FC236}">
                <a16:creationId xmlns:a16="http://schemas.microsoft.com/office/drawing/2014/main" id="{73539B93-3B58-A0B1-DE60-FC3EDB3CB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60127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59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FDEF76-1196-EBDB-FA1C-CFD01E1B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Literatuurverdieping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9C29B39-B106-656C-9363-5FC835CC3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21998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43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C5BD4D-76C1-F92C-EA54-CB439C8A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Interviews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5E21B46-0EA1-31E8-BE85-FCFBDBEDB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68878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88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1CABB-B544-D753-F6D9-6EC2C8E6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l-NL" sz="2800">
                <a:solidFill>
                  <a:srgbClr val="FFFFFF"/>
                </a:solidFill>
              </a:rPr>
              <a:t>Omgevingsanalyse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212FCE7-F346-D4D1-CDD7-8A9FCB837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21544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57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F898A8-EFCC-7D11-5E53-9D15B22B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SWOT</a:t>
            </a:r>
          </a:p>
        </p:txBody>
      </p:sp>
      <p:pic>
        <p:nvPicPr>
          <p:cNvPr id="4" name="Tijdelijke aanduiding voor inhoud 3" descr="Afbeelding met tekst, schermopname, nummer, Parallel&#10;&#10;Automatisch gegenereerde beschrijving">
            <a:extLst>
              <a:ext uri="{FF2B5EF4-FFF2-40B4-BE49-F238E27FC236}">
                <a16:creationId xmlns:a16="http://schemas.microsoft.com/office/drawing/2014/main" id="{65A00D74-04B2-76D7-9A95-54DF52C5D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218" y="467208"/>
            <a:ext cx="692816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A30A61-CAAD-F41A-F254-154AFDA0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Ontwikkelvraag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45E2E6A-07A6-D46A-F1B3-BEEB9D492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76884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1619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537</Words>
  <Application>Microsoft Macintosh PowerPoint</Application>
  <PresentationFormat>Breedbeeld</PresentationFormat>
  <Paragraphs>105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Kantoorthema</vt:lpstr>
      <vt:lpstr>Eindassesment Maatschappelijk keuzedeel</vt:lpstr>
      <vt:lpstr>Inhoudsopgave</vt:lpstr>
      <vt:lpstr>Inleiding</vt:lpstr>
      <vt:lpstr>Probleemstelling</vt:lpstr>
      <vt:lpstr>Literatuurverdieping</vt:lpstr>
      <vt:lpstr>Interviews</vt:lpstr>
      <vt:lpstr>Omgevingsanalyse</vt:lpstr>
      <vt:lpstr>SWOT</vt:lpstr>
      <vt:lpstr>Ontwikkelvraag</vt:lpstr>
      <vt:lpstr>Concepten uitwerken/ideeengenerator </vt:lpstr>
      <vt:lpstr>Resultaten ideeengenerator/clusteren</vt:lpstr>
      <vt:lpstr>Geselecteerde ideeën</vt:lpstr>
      <vt:lpstr>Voorleggen van geselecteerde ideeen bij vereniging</vt:lpstr>
      <vt:lpstr>Uitwerking prototype</vt:lpstr>
      <vt:lpstr>Feedback prototype</vt:lpstr>
      <vt:lpstr>Define</vt:lpstr>
      <vt:lpstr>Implementatie plan doelen1.1</vt:lpstr>
      <vt:lpstr>Implementatie plan 1.2</vt:lpstr>
      <vt:lpstr>Implementatieplan risico’s 1.3</vt:lpstr>
      <vt:lpstr>Implementatieplan middelen toewijzen 1.4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Mees Van de kuil</dc:creator>
  <cp:lastModifiedBy>Mees Van de kuil</cp:lastModifiedBy>
  <cp:revision>2</cp:revision>
  <dcterms:created xsi:type="dcterms:W3CDTF">2024-12-18T19:32:16Z</dcterms:created>
  <dcterms:modified xsi:type="dcterms:W3CDTF">2024-12-19T11:28:58Z</dcterms:modified>
</cp:coreProperties>
</file>